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sldIdLst>
    <p:sldId id="258" r:id="rId5"/>
    <p:sldId id="305" r:id="rId6"/>
    <p:sldId id="303" r:id="rId7"/>
    <p:sldId id="322" r:id="rId8"/>
    <p:sldId id="330" r:id="rId9"/>
    <p:sldId id="307" r:id="rId10"/>
    <p:sldId id="332" r:id="rId11"/>
    <p:sldId id="327" r:id="rId12"/>
    <p:sldId id="328" r:id="rId13"/>
    <p:sldId id="329" r:id="rId14"/>
    <p:sldId id="318" r:id="rId15"/>
    <p:sldId id="313" r:id="rId16"/>
    <p:sldId id="314" r:id="rId17"/>
    <p:sldId id="315" r:id="rId18"/>
    <p:sldId id="316" r:id="rId19"/>
    <p:sldId id="317" r:id="rId20"/>
    <p:sldId id="27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493D"/>
    <a:srgbClr val="B75D50"/>
    <a:srgbClr val="A662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6C1995-5F67-4B4F-8AEC-400E6FBFDA59}" v="73" dt="2022-12-05T14:50:14.431"/>
    <p1510:client id="{1473FD0E-F704-4794-A6CE-4312EF88F7EF}" v="46" dt="2022-12-04T01:25:44.038"/>
    <p1510:client id="{2430DBB8-F158-4D34-9B61-B8E81378F07E}" v="113" dt="2022-12-03T03:19:12.495"/>
    <p1510:client id="{29F6DBC7-6897-41B5-81E2-9290977DA6D7}" v="221" dt="2022-12-05T23:13:55.581"/>
    <p1510:client id="{29F903D8-8AA7-497B-A692-57657BC98730}" v="694" dt="2022-12-03T15:01:40.704"/>
    <p1510:client id="{2C7602F3-F43C-41CF-A1DB-4E15435770F2}" v="4" dt="2022-12-05T21:15:43.636"/>
    <p1510:client id="{39AC2480-BF5D-491C-A1DC-4EBEDC7AC667}" v="176" dt="2022-12-03T14:06:54.866"/>
    <p1510:client id="{3C8C4565-7012-4F8E-ADD0-618668D6ED25}" v="2" dt="2022-12-03T16:03:50.577"/>
    <p1510:client id="{44A267F8-69F0-4ED2-90F5-C020F54877EA}" v="14" dt="2022-12-05T13:28:55.046"/>
    <p1510:client id="{6DF57930-C122-4B6D-BCEA-B1ECEDBF4DD2}" v="53" dt="2022-12-05T13:45:56.395"/>
    <p1510:client id="{863C6278-EBCF-4AA4-B4EA-C55DC3B8B853}" v="12" dt="2022-12-06T01:27:39.078"/>
    <p1510:client id="{889F4110-BABE-4B22-AF89-EEB0B0C165E5}" v="35" dt="2022-12-05T14:56:34.063"/>
    <p1510:client id="{8E82D149-EF78-4E99-BA32-4766A9AD288B}" v="29" dt="2022-12-03T13:17:47.363"/>
    <p1510:client id="{93AE3D31-6E69-41EC-9A11-0DA0CEA4A7C7}" v="120" dt="2022-12-03T21:46:36.265"/>
    <p1510:client id="{9DA019DD-5AE0-4291-9B1B-90E5C50382A6}" v="1" dt="2022-12-03T12:53:43.516"/>
    <p1510:client id="{B9C914FC-C0EF-4136-BE1F-D8DB31C39BE1}" v="298" dt="2022-12-03T16:01:05.436"/>
    <p1510:client id="{C7C1A9C1-239D-412C-9E9C-9F646B7E0CAE}" v="17" dt="2022-12-08T01:43:09.795"/>
    <p1510:client id="{D1A4C9DB-91C5-4DC5-8718-66A1AF02A1A9}" v="17" dt="2022-12-07T12:17:09.247"/>
    <p1510:client id="{E19348F4-80A0-46BF-B10D-8475F97CAF11}" v="83" dt="2022-12-03T21:22:16.801"/>
    <p1510:client id="{E35E5C72-ACC8-4B5F-94DF-45CD5CC61B4C}" v="13" dt="2022-12-06T01:50:01.346"/>
    <p1510:client id="{E3A5B9D1-66A2-42EB-BA35-7161D331D8BB}" v="50" dt="2022-12-05T14:06:34.269"/>
    <p1510:client id="{E4161440-86BD-4B5E-BB1F-C529883AF13A}" v="294" dt="2022-12-03T21:34:41.998"/>
    <p1510:client id="{F7DA7C04-B415-402B-9F49-99EC7CB36BF1}" v="82" dt="2022-12-05T23:02:34.2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84"/>
  </p:normalViewPr>
  <p:slideViewPr>
    <p:cSldViewPr snapToGrid="0">
      <p:cViewPr varScale="1">
        <p:scale>
          <a:sx n="88" d="100"/>
          <a:sy n="88" d="100"/>
        </p:scale>
        <p:origin x="184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hew D Smith" userId="S::msmit146@syr.edu::a2d28855-c3a3-4792-b8ca-f46cc3cf9f3e" providerId="AD" clId="Web-{C7C1A9C1-239D-412C-9E9C-9F646B7E0CAE}"/>
    <pc:docChg chg="modSld">
      <pc:chgData name="Matthew D Smith" userId="S::msmit146@syr.edu::a2d28855-c3a3-4792-b8ca-f46cc3cf9f3e" providerId="AD" clId="Web-{C7C1A9C1-239D-412C-9E9C-9F646B7E0CAE}" dt="2022-12-08T01:43:08.592" v="12" actId="20577"/>
      <pc:docMkLst>
        <pc:docMk/>
      </pc:docMkLst>
      <pc:sldChg chg="mod modShow">
        <pc:chgData name="Matthew D Smith" userId="S::msmit146@syr.edu::a2d28855-c3a3-4792-b8ca-f46cc3cf9f3e" providerId="AD" clId="Web-{C7C1A9C1-239D-412C-9E9C-9F646B7E0CAE}" dt="2022-12-08T01:37:57.060" v="11"/>
        <pc:sldMkLst>
          <pc:docMk/>
          <pc:sldMk cId="4031537802" sldId="313"/>
        </pc:sldMkLst>
      </pc:sldChg>
      <pc:sldChg chg="mod modShow">
        <pc:chgData name="Matthew D Smith" userId="S::msmit146@syr.edu::a2d28855-c3a3-4792-b8ca-f46cc3cf9f3e" providerId="AD" clId="Web-{C7C1A9C1-239D-412C-9E9C-9F646B7E0CAE}" dt="2022-12-08T01:37:56.810" v="8"/>
        <pc:sldMkLst>
          <pc:docMk/>
          <pc:sldMk cId="2090769231" sldId="314"/>
        </pc:sldMkLst>
      </pc:sldChg>
      <pc:sldChg chg="mod modShow">
        <pc:chgData name="Matthew D Smith" userId="S::msmit146@syr.edu::a2d28855-c3a3-4792-b8ca-f46cc3cf9f3e" providerId="AD" clId="Web-{C7C1A9C1-239D-412C-9E9C-9F646B7E0CAE}" dt="2022-12-08T01:37:56.904" v="9"/>
        <pc:sldMkLst>
          <pc:docMk/>
          <pc:sldMk cId="3951437170" sldId="315"/>
        </pc:sldMkLst>
      </pc:sldChg>
      <pc:sldChg chg="mod modShow">
        <pc:chgData name="Matthew D Smith" userId="S::msmit146@syr.edu::a2d28855-c3a3-4792-b8ca-f46cc3cf9f3e" providerId="AD" clId="Web-{C7C1A9C1-239D-412C-9E9C-9F646B7E0CAE}" dt="2022-12-08T01:37:56.998" v="10"/>
        <pc:sldMkLst>
          <pc:docMk/>
          <pc:sldMk cId="2723264683" sldId="316"/>
        </pc:sldMkLst>
      </pc:sldChg>
      <pc:sldChg chg="mod modShow">
        <pc:chgData name="Matthew D Smith" userId="S::msmit146@syr.edu::a2d28855-c3a3-4792-b8ca-f46cc3cf9f3e" providerId="AD" clId="Web-{C7C1A9C1-239D-412C-9E9C-9F646B7E0CAE}" dt="2022-12-08T01:37:56.701" v="7"/>
        <pc:sldMkLst>
          <pc:docMk/>
          <pc:sldMk cId="3495513410" sldId="317"/>
        </pc:sldMkLst>
      </pc:sldChg>
      <pc:sldChg chg="addSp modSp">
        <pc:chgData name="Matthew D Smith" userId="S::msmit146@syr.edu::a2d28855-c3a3-4792-b8ca-f46cc3cf9f3e" providerId="AD" clId="Web-{C7C1A9C1-239D-412C-9E9C-9F646B7E0CAE}" dt="2022-12-08T01:43:08.592" v="12" actId="20577"/>
        <pc:sldMkLst>
          <pc:docMk/>
          <pc:sldMk cId="3478830912" sldId="318"/>
        </pc:sldMkLst>
        <pc:spChg chg="add mod">
          <ac:chgData name="Matthew D Smith" userId="S::msmit146@syr.edu::a2d28855-c3a3-4792-b8ca-f46cc3cf9f3e" providerId="AD" clId="Web-{C7C1A9C1-239D-412C-9E9C-9F646B7E0CAE}" dt="2022-12-08T01:43:08.592" v="12" actId="20577"/>
          <ac:spMkLst>
            <pc:docMk/>
            <pc:sldMk cId="3478830912" sldId="318"/>
            <ac:spMk id="2" creationId="{EAE885FD-07D4-E0A6-B824-BA7E13DDBC33}"/>
          </ac:spMkLst>
        </pc:spChg>
        <pc:picChg chg="mod">
          <ac:chgData name="Matthew D Smith" userId="S::msmit146@syr.edu::a2d28855-c3a3-4792-b8ca-f46cc3cf9f3e" providerId="AD" clId="Web-{C7C1A9C1-239D-412C-9E9C-9F646B7E0CAE}" dt="2022-12-08T01:25:49.002" v="0" actId="1076"/>
          <ac:picMkLst>
            <pc:docMk/>
            <pc:sldMk cId="3478830912" sldId="318"/>
            <ac:picMk id="18" creationId="{64D96FEE-1978-1FA5-8A15-B6F2D3FB095C}"/>
          </ac:picMkLst>
        </pc:picChg>
      </pc:sldChg>
    </pc:docChg>
  </pc:docChgLst>
  <pc:docChgLst>
    <pc:chgData name="Sintia Stabel" userId="S::sstabel@syr.edu::d4eaf8ee-8380-4236-a231-8f8009beb8ab" providerId="AD" clId="Web-{D1A4C9DB-91C5-4DC5-8718-66A1AF02A1A9}"/>
    <pc:docChg chg="modSld">
      <pc:chgData name="Sintia Stabel" userId="S::sstabel@syr.edu::d4eaf8ee-8380-4236-a231-8f8009beb8ab" providerId="AD" clId="Web-{D1A4C9DB-91C5-4DC5-8718-66A1AF02A1A9}" dt="2022-12-07T12:17:09.247" v="16"/>
      <pc:docMkLst>
        <pc:docMk/>
      </pc:docMkLst>
      <pc:sldChg chg="modSp">
        <pc:chgData name="Sintia Stabel" userId="S::sstabel@syr.edu::d4eaf8ee-8380-4236-a231-8f8009beb8ab" providerId="AD" clId="Web-{D1A4C9DB-91C5-4DC5-8718-66A1AF02A1A9}" dt="2022-12-07T12:17:09.247" v="16"/>
        <pc:sldMkLst>
          <pc:docMk/>
          <pc:sldMk cId="2266313515" sldId="322"/>
        </pc:sldMkLst>
        <pc:picChg chg="mod">
          <ac:chgData name="Sintia Stabel" userId="S::sstabel@syr.edu::d4eaf8ee-8380-4236-a231-8f8009beb8ab" providerId="AD" clId="Web-{D1A4C9DB-91C5-4DC5-8718-66A1AF02A1A9}" dt="2022-12-07T12:17:09.247" v="16"/>
          <ac:picMkLst>
            <pc:docMk/>
            <pc:sldMk cId="2266313515" sldId="322"/>
            <ac:picMk id="3" creationId="{4785AB05-2CCC-6F10-767D-360F14ABE3EC}"/>
          </ac:picMkLst>
        </pc:picChg>
      </pc:sldChg>
      <pc:sldChg chg="modSp">
        <pc:chgData name="Sintia Stabel" userId="S::sstabel@syr.edu::d4eaf8ee-8380-4236-a231-8f8009beb8ab" providerId="AD" clId="Web-{D1A4C9DB-91C5-4DC5-8718-66A1AF02A1A9}" dt="2022-12-07T12:16:25.869" v="11"/>
        <pc:sldMkLst>
          <pc:docMk/>
          <pc:sldMk cId="3827112411" sldId="330"/>
        </pc:sldMkLst>
        <pc:picChg chg="mod">
          <ac:chgData name="Sintia Stabel" userId="S::sstabel@syr.edu::d4eaf8ee-8380-4236-a231-8f8009beb8ab" providerId="AD" clId="Web-{D1A4C9DB-91C5-4DC5-8718-66A1AF02A1A9}" dt="2022-12-07T12:16:25.869" v="11"/>
          <ac:picMkLst>
            <pc:docMk/>
            <pc:sldMk cId="3827112411" sldId="330"/>
            <ac:picMk id="5" creationId="{66C427CF-0382-1D73-7FED-0C634BD46684}"/>
          </ac:picMkLst>
        </pc:picChg>
      </pc:sldChg>
      <pc:sldChg chg="modSp">
        <pc:chgData name="Sintia Stabel" userId="S::sstabel@syr.edu::d4eaf8ee-8380-4236-a231-8f8009beb8ab" providerId="AD" clId="Web-{D1A4C9DB-91C5-4DC5-8718-66A1AF02A1A9}" dt="2022-12-07T12:16:39.292" v="14"/>
        <pc:sldMkLst>
          <pc:docMk/>
          <pc:sldMk cId="3948951198" sldId="332"/>
        </pc:sldMkLst>
        <pc:picChg chg="mod">
          <ac:chgData name="Sintia Stabel" userId="S::sstabel@syr.edu::d4eaf8ee-8380-4236-a231-8f8009beb8ab" providerId="AD" clId="Web-{D1A4C9DB-91C5-4DC5-8718-66A1AF02A1A9}" dt="2022-12-07T12:16:39.292" v="14"/>
          <ac:picMkLst>
            <pc:docMk/>
            <pc:sldMk cId="3948951198" sldId="332"/>
            <ac:picMk id="3" creationId="{C6FAC65C-8CD5-9264-3E6C-38EA4DCBA8D5}"/>
          </ac:picMkLst>
        </pc:picChg>
        <pc:picChg chg="mod">
          <ac:chgData name="Sintia Stabel" userId="S::sstabel@syr.edu::d4eaf8ee-8380-4236-a231-8f8009beb8ab" providerId="AD" clId="Web-{D1A4C9DB-91C5-4DC5-8718-66A1AF02A1A9}" dt="2022-12-07T12:14:30.691" v="0" actId="1076"/>
          <ac:picMkLst>
            <pc:docMk/>
            <pc:sldMk cId="3948951198" sldId="332"/>
            <ac:picMk id="9" creationId="{CF67CD6E-FD90-BEA4-ED3A-5EA9EB6A6385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D62CE61-0BF0-4319-9B52-3BFA6E5439F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97B0BFF-C41E-46F0-B80A-B0B4A91AB0A8}">
      <dgm:prSet phldr="0"/>
      <dgm:spPr/>
      <dgm:t>
        <a:bodyPr/>
        <a:lstStyle/>
        <a:p>
          <a:pPr rtl="0"/>
          <a:r>
            <a:rPr lang="en-US">
              <a:latin typeface="Avenir Next LT Pro Light"/>
            </a:rPr>
            <a:t>Design and Analysis</a:t>
          </a:r>
        </a:p>
      </dgm:t>
    </dgm:pt>
    <dgm:pt modelId="{5AD43395-BA5B-43D5-A360-2FAE5CB74B79}" type="parTrans" cxnId="{E01D8356-A4E7-4454-9D7B-694324483DFD}">
      <dgm:prSet/>
      <dgm:spPr/>
      <dgm:t>
        <a:bodyPr/>
        <a:lstStyle/>
        <a:p>
          <a:endParaRPr lang="en-US"/>
        </a:p>
      </dgm:t>
    </dgm:pt>
    <dgm:pt modelId="{5817F3AE-9B4F-4D44-9480-1D0726E29D71}" type="sibTrans" cxnId="{E01D8356-A4E7-4454-9D7B-694324483DFD}">
      <dgm:prSet/>
      <dgm:spPr/>
      <dgm:t>
        <a:bodyPr/>
        <a:lstStyle/>
        <a:p>
          <a:endParaRPr lang="en-US"/>
        </a:p>
      </dgm:t>
    </dgm:pt>
    <dgm:pt modelId="{34BF6FD7-3CA4-45ED-9F41-78DE89AABCB7}">
      <dgm:prSet/>
      <dgm:spPr/>
      <dgm:t>
        <a:bodyPr/>
        <a:lstStyle/>
        <a:p>
          <a:r>
            <a:rPr lang="en-US"/>
            <a:t>Conceptual Data Model</a:t>
          </a:r>
        </a:p>
      </dgm:t>
    </dgm:pt>
    <dgm:pt modelId="{7F95FACC-DA7D-49AC-96B5-67A882BE3EA8}" type="parTrans" cxnId="{CA194100-C107-4458-846D-53020A9C53B6}">
      <dgm:prSet/>
      <dgm:spPr/>
      <dgm:t>
        <a:bodyPr/>
        <a:lstStyle/>
        <a:p>
          <a:endParaRPr lang="en-US"/>
        </a:p>
      </dgm:t>
    </dgm:pt>
    <dgm:pt modelId="{ED91118F-47BE-4782-8634-7A02E0DE57D2}" type="sibTrans" cxnId="{CA194100-C107-4458-846D-53020A9C53B6}">
      <dgm:prSet/>
      <dgm:spPr/>
      <dgm:t>
        <a:bodyPr/>
        <a:lstStyle/>
        <a:p>
          <a:endParaRPr lang="en-US"/>
        </a:p>
      </dgm:t>
    </dgm:pt>
    <dgm:pt modelId="{88EBF09D-06E2-485F-9738-0DB8597A4022}">
      <dgm:prSet/>
      <dgm:spPr/>
      <dgm:t>
        <a:bodyPr/>
        <a:lstStyle/>
        <a:p>
          <a:pPr rtl="0"/>
          <a:r>
            <a:rPr lang="en-US"/>
            <a:t>Logical Data Model</a:t>
          </a:r>
        </a:p>
      </dgm:t>
    </dgm:pt>
    <dgm:pt modelId="{C223BE33-83EE-4C73-ACB5-FDEB320F69C9}" type="parTrans" cxnId="{D656552B-4F48-4D82-B49B-FE641E5F02F4}">
      <dgm:prSet/>
      <dgm:spPr/>
      <dgm:t>
        <a:bodyPr/>
        <a:lstStyle/>
        <a:p>
          <a:endParaRPr lang="en-US"/>
        </a:p>
      </dgm:t>
    </dgm:pt>
    <dgm:pt modelId="{733549C8-235F-421E-81DD-E990B8AFBAD5}" type="sibTrans" cxnId="{D656552B-4F48-4D82-B49B-FE641E5F02F4}">
      <dgm:prSet/>
      <dgm:spPr/>
      <dgm:t>
        <a:bodyPr/>
        <a:lstStyle/>
        <a:p>
          <a:endParaRPr lang="en-US"/>
        </a:p>
      </dgm:t>
    </dgm:pt>
    <dgm:pt modelId="{30BD7AE4-C65F-4D48-AD84-3328D090FD55}">
      <dgm:prSet/>
      <dgm:spPr/>
      <dgm:t>
        <a:bodyPr/>
        <a:lstStyle/>
        <a:p>
          <a:r>
            <a:rPr lang="en-US"/>
            <a:t>Internal Data Model</a:t>
          </a:r>
        </a:p>
      </dgm:t>
    </dgm:pt>
    <dgm:pt modelId="{F9AB0850-E26C-4BD3-B438-B1EF8E3BDA2F}" type="parTrans" cxnId="{3F43F881-4EE2-4B42-A3FB-3A073D82AA6D}">
      <dgm:prSet/>
      <dgm:spPr/>
      <dgm:t>
        <a:bodyPr/>
        <a:lstStyle/>
        <a:p>
          <a:endParaRPr lang="en-US"/>
        </a:p>
      </dgm:t>
    </dgm:pt>
    <dgm:pt modelId="{E6F6CD03-5110-4793-850E-DD869F42E980}" type="sibTrans" cxnId="{3F43F881-4EE2-4B42-A3FB-3A073D82AA6D}">
      <dgm:prSet/>
      <dgm:spPr/>
      <dgm:t>
        <a:bodyPr/>
        <a:lstStyle/>
        <a:p>
          <a:endParaRPr lang="en-US"/>
        </a:p>
      </dgm:t>
    </dgm:pt>
    <dgm:pt modelId="{193A59C4-2FA6-45B6-9E3B-81403B07EFA6}">
      <dgm:prSet/>
      <dgm:spPr/>
      <dgm:t>
        <a:bodyPr/>
        <a:lstStyle/>
        <a:p>
          <a:pPr rtl="0"/>
          <a:r>
            <a:rPr lang="en-US"/>
            <a:t>External Data Model</a:t>
          </a:r>
          <a:r>
            <a:rPr lang="en-US">
              <a:latin typeface="Sitka Subheading"/>
            </a:rPr>
            <a:t> </a:t>
          </a:r>
          <a:endParaRPr lang="en-US"/>
        </a:p>
      </dgm:t>
    </dgm:pt>
    <dgm:pt modelId="{586B8EBF-B533-46C5-AE98-7FB1A2E6EF7A}" type="parTrans" cxnId="{16BA67C8-A212-4916-9B82-768458440CE6}">
      <dgm:prSet/>
      <dgm:spPr/>
      <dgm:t>
        <a:bodyPr/>
        <a:lstStyle/>
        <a:p>
          <a:endParaRPr lang="en-US"/>
        </a:p>
      </dgm:t>
    </dgm:pt>
    <dgm:pt modelId="{92436090-EF30-406F-9307-0E993DC3E9BA}" type="sibTrans" cxnId="{16BA67C8-A212-4916-9B82-768458440CE6}">
      <dgm:prSet/>
      <dgm:spPr/>
      <dgm:t>
        <a:bodyPr/>
        <a:lstStyle/>
        <a:p>
          <a:endParaRPr lang="en-US"/>
        </a:p>
      </dgm:t>
    </dgm:pt>
    <dgm:pt modelId="{44F86B73-F282-4386-981C-D896B11BA297}" type="pres">
      <dgm:prSet presAssocID="{6D62CE61-0BF0-4319-9B52-3BFA6E5439F9}" presName="vert0" presStyleCnt="0">
        <dgm:presLayoutVars>
          <dgm:dir/>
          <dgm:animOne val="branch"/>
          <dgm:animLvl val="lvl"/>
        </dgm:presLayoutVars>
      </dgm:prSet>
      <dgm:spPr/>
    </dgm:pt>
    <dgm:pt modelId="{9B097280-DFCD-4053-9585-926A078C66DE}" type="pres">
      <dgm:prSet presAssocID="{997B0BFF-C41E-46F0-B80A-B0B4A91AB0A8}" presName="thickLine" presStyleLbl="alignNode1" presStyleIdx="0" presStyleCnt="5"/>
      <dgm:spPr/>
    </dgm:pt>
    <dgm:pt modelId="{DA6274C9-7974-4645-8C32-47C04ACC4AF3}" type="pres">
      <dgm:prSet presAssocID="{997B0BFF-C41E-46F0-B80A-B0B4A91AB0A8}" presName="horz1" presStyleCnt="0"/>
      <dgm:spPr/>
    </dgm:pt>
    <dgm:pt modelId="{D9822454-756F-436D-9BDC-D59BAB7D5D6E}" type="pres">
      <dgm:prSet presAssocID="{997B0BFF-C41E-46F0-B80A-B0B4A91AB0A8}" presName="tx1" presStyleLbl="revTx" presStyleIdx="0" presStyleCnt="5"/>
      <dgm:spPr/>
    </dgm:pt>
    <dgm:pt modelId="{AA143616-0064-4E83-ACF4-94DC66D97393}" type="pres">
      <dgm:prSet presAssocID="{997B0BFF-C41E-46F0-B80A-B0B4A91AB0A8}" presName="vert1" presStyleCnt="0"/>
      <dgm:spPr/>
    </dgm:pt>
    <dgm:pt modelId="{738F3BF0-063F-40A3-8405-8C268B524E86}" type="pres">
      <dgm:prSet presAssocID="{34BF6FD7-3CA4-45ED-9F41-78DE89AABCB7}" presName="thickLine" presStyleLbl="alignNode1" presStyleIdx="1" presStyleCnt="5"/>
      <dgm:spPr/>
    </dgm:pt>
    <dgm:pt modelId="{72278586-BDB5-4B73-AFC7-9698E3D9261B}" type="pres">
      <dgm:prSet presAssocID="{34BF6FD7-3CA4-45ED-9F41-78DE89AABCB7}" presName="horz1" presStyleCnt="0"/>
      <dgm:spPr/>
    </dgm:pt>
    <dgm:pt modelId="{5F9DE6CA-ACF8-4207-A716-B32ED8A710DD}" type="pres">
      <dgm:prSet presAssocID="{34BF6FD7-3CA4-45ED-9F41-78DE89AABCB7}" presName="tx1" presStyleLbl="revTx" presStyleIdx="1" presStyleCnt="5"/>
      <dgm:spPr/>
    </dgm:pt>
    <dgm:pt modelId="{2496789C-F382-4CA8-9331-FB283810A59B}" type="pres">
      <dgm:prSet presAssocID="{34BF6FD7-3CA4-45ED-9F41-78DE89AABCB7}" presName="vert1" presStyleCnt="0"/>
      <dgm:spPr/>
    </dgm:pt>
    <dgm:pt modelId="{BCCBD727-F6DA-4BD1-A66D-7287AAB82E5D}" type="pres">
      <dgm:prSet presAssocID="{88EBF09D-06E2-485F-9738-0DB8597A4022}" presName="thickLine" presStyleLbl="alignNode1" presStyleIdx="2" presStyleCnt="5"/>
      <dgm:spPr/>
    </dgm:pt>
    <dgm:pt modelId="{B1D33B04-2674-4346-93D2-18FDF13D98E8}" type="pres">
      <dgm:prSet presAssocID="{88EBF09D-06E2-485F-9738-0DB8597A4022}" presName="horz1" presStyleCnt="0"/>
      <dgm:spPr/>
    </dgm:pt>
    <dgm:pt modelId="{D3B66CC3-8EFC-4553-9B3E-C1918ED06469}" type="pres">
      <dgm:prSet presAssocID="{88EBF09D-06E2-485F-9738-0DB8597A4022}" presName="tx1" presStyleLbl="revTx" presStyleIdx="2" presStyleCnt="5"/>
      <dgm:spPr/>
    </dgm:pt>
    <dgm:pt modelId="{FA30CAD7-059B-44E9-9C56-854BD39C3134}" type="pres">
      <dgm:prSet presAssocID="{88EBF09D-06E2-485F-9738-0DB8597A4022}" presName="vert1" presStyleCnt="0"/>
      <dgm:spPr/>
    </dgm:pt>
    <dgm:pt modelId="{40846BA1-3D72-4AD1-9CBC-5B03A8C5D3A2}" type="pres">
      <dgm:prSet presAssocID="{30BD7AE4-C65F-4D48-AD84-3328D090FD55}" presName="thickLine" presStyleLbl="alignNode1" presStyleIdx="3" presStyleCnt="5"/>
      <dgm:spPr/>
    </dgm:pt>
    <dgm:pt modelId="{81A46668-43D6-4C2E-9C76-E0CC54EB0026}" type="pres">
      <dgm:prSet presAssocID="{30BD7AE4-C65F-4D48-AD84-3328D090FD55}" presName="horz1" presStyleCnt="0"/>
      <dgm:spPr/>
    </dgm:pt>
    <dgm:pt modelId="{278A3776-9FCF-424E-860C-70B3D30D92D8}" type="pres">
      <dgm:prSet presAssocID="{30BD7AE4-C65F-4D48-AD84-3328D090FD55}" presName="tx1" presStyleLbl="revTx" presStyleIdx="3" presStyleCnt="5"/>
      <dgm:spPr/>
    </dgm:pt>
    <dgm:pt modelId="{C5B598F6-73AB-4CF7-B55F-BE70642EDE6E}" type="pres">
      <dgm:prSet presAssocID="{30BD7AE4-C65F-4D48-AD84-3328D090FD55}" presName="vert1" presStyleCnt="0"/>
      <dgm:spPr/>
    </dgm:pt>
    <dgm:pt modelId="{41382FBD-5B18-4ED9-ADC3-1B02DA52BE44}" type="pres">
      <dgm:prSet presAssocID="{193A59C4-2FA6-45B6-9E3B-81403B07EFA6}" presName="thickLine" presStyleLbl="alignNode1" presStyleIdx="4" presStyleCnt="5"/>
      <dgm:spPr/>
    </dgm:pt>
    <dgm:pt modelId="{83B15224-0542-4EA4-B53B-CCC830BFA5BC}" type="pres">
      <dgm:prSet presAssocID="{193A59C4-2FA6-45B6-9E3B-81403B07EFA6}" presName="horz1" presStyleCnt="0"/>
      <dgm:spPr/>
    </dgm:pt>
    <dgm:pt modelId="{B40554A9-7B9E-4541-967A-6E761C00DD94}" type="pres">
      <dgm:prSet presAssocID="{193A59C4-2FA6-45B6-9E3B-81403B07EFA6}" presName="tx1" presStyleLbl="revTx" presStyleIdx="4" presStyleCnt="5"/>
      <dgm:spPr/>
    </dgm:pt>
    <dgm:pt modelId="{E991C8C9-DCD3-4905-A567-7B954AE9536F}" type="pres">
      <dgm:prSet presAssocID="{193A59C4-2FA6-45B6-9E3B-81403B07EFA6}" presName="vert1" presStyleCnt="0"/>
      <dgm:spPr/>
    </dgm:pt>
  </dgm:ptLst>
  <dgm:cxnLst>
    <dgm:cxn modelId="{CA194100-C107-4458-846D-53020A9C53B6}" srcId="{6D62CE61-0BF0-4319-9B52-3BFA6E5439F9}" destId="{34BF6FD7-3CA4-45ED-9F41-78DE89AABCB7}" srcOrd="1" destOrd="0" parTransId="{7F95FACC-DA7D-49AC-96B5-67A882BE3EA8}" sibTransId="{ED91118F-47BE-4782-8634-7A02E0DE57D2}"/>
    <dgm:cxn modelId="{EFD2A81C-6853-4AFF-B06B-F44291955831}" type="presOf" srcId="{30BD7AE4-C65F-4D48-AD84-3328D090FD55}" destId="{278A3776-9FCF-424E-860C-70B3D30D92D8}" srcOrd="0" destOrd="0" presId="urn:microsoft.com/office/officeart/2008/layout/LinedList"/>
    <dgm:cxn modelId="{D656552B-4F48-4D82-B49B-FE641E5F02F4}" srcId="{6D62CE61-0BF0-4319-9B52-3BFA6E5439F9}" destId="{88EBF09D-06E2-485F-9738-0DB8597A4022}" srcOrd="2" destOrd="0" parTransId="{C223BE33-83EE-4C73-ACB5-FDEB320F69C9}" sibTransId="{733549C8-235F-421E-81DD-E990B8AFBAD5}"/>
    <dgm:cxn modelId="{46B72F36-B74A-4EFD-A64D-0B04C34AE655}" type="presOf" srcId="{997B0BFF-C41E-46F0-B80A-B0B4A91AB0A8}" destId="{D9822454-756F-436D-9BDC-D59BAB7D5D6E}" srcOrd="0" destOrd="0" presId="urn:microsoft.com/office/officeart/2008/layout/LinedList"/>
    <dgm:cxn modelId="{2D5A723B-5243-4066-B334-F7CDCA5473CE}" type="presOf" srcId="{88EBF09D-06E2-485F-9738-0DB8597A4022}" destId="{D3B66CC3-8EFC-4553-9B3E-C1918ED06469}" srcOrd="0" destOrd="0" presId="urn:microsoft.com/office/officeart/2008/layout/LinedList"/>
    <dgm:cxn modelId="{52011F46-CFDA-4AB4-9B09-ED32D52EB764}" type="presOf" srcId="{34BF6FD7-3CA4-45ED-9F41-78DE89AABCB7}" destId="{5F9DE6CA-ACF8-4207-A716-B32ED8A710DD}" srcOrd="0" destOrd="0" presId="urn:microsoft.com/office/officeart/2008/layout/LinedList"/>
    <dgm:cxn modelId="{C3B9DE54-BBBC-44A0-B3F0-A79A7436A169}" type="presOf" srcId="{193A59C4-2FA6-45B6-9E3B-81403B07EFA6}" destId="{B40554A9-7B9E-4541-967A-6E761C00DD94}" srcOrd="0" destOrd="0" presId="urn:microsoft.com/office/officeart/2008/layout/LinedList"/>
    <dgm:cxn modelId="{E01D8356-A4E7-4454-9D7B-694324483DFD}" srcId="{6D62CE61-0BF0-4319-9B52-3BFA6E5439F9}" destId="{997B0BFF-C41E-46F0-B80A-B0B4A91AB0A8}" srcOrd="0" destOrd="0" parTransId="{5AD43395-BA5B-43D5-A360-2FAE5CB74B79}" sibTransId="{5817F3AE-9B4F-4D44-9480-1D0726E29D71}"/>
    <dgm:cxn modelId="{3F43F881-4EE2-4B42-A3FB-3A073D82AA6D}" srcId="{6D62CE61-0BF0-4319-9B52-3BFA6E5439F9}" destId="{30BD7AE4-C65F-4D48-AD84-3328D090FD55}" srcOrd="3" destOrd="0" parTransId="{F9AB0850-E26C-4BD3-B438-B1EF8E3BDA2F}" sibTransId="{E6F6CD03-5110-4793-850E-DD869F42E980}"/>
    <dgm:cxn modelId="{16BA67C8-A212-4916-9B82-768458440CE6}" srcId="{6D62CE61-0BF0-4319-9B52-3BFA6E5439F9}" destId="{193A59C4-2FA6-45B6-9E3B-81403B07EFA6}" srcOrd="4" destOrd="0" parTransId="{586B8EBF-B533-46C5-AE98-7FB1A2E6EF7A}" sibTransId="{92436090-EF30-406F-9307-0E993DC3E9BA}"/>
    <dgm:cxn modelId="{31DB74F9-B3A7-422D-9D7E-C706F008F95E}" type="presOf" srcId="{6D62CE61-0BF0-4319-9B52-3BFA6E5439F9}" destId="{44F86B73-F282-4386-981C-D896B11BA297}" srcOrd="0" destOrd="0" presId="urn:microsoft.com/office/officeart/2008/layout/LinedList"/>
    <dgm:cxn modelId="{D39B9B64-2617-46C7-AEDB-F247FC2242F6}" type="presParOf" srcId="{44F86B73-F282-4386-981C-D896B11BA297}" destId="{9B097280-DFCD-4053-9585-926A078C66DE}" srcOrd="0" destOrd="0" presId="urn:microsoft.com/office/officeart/2008/layout/LinedList"/>
    <dgm:cxn modelId="{59144E9F-A3DD-4F5E-A549-D94EEB3C24E6}" type="presParOf" srcId="{44F86B73-F282-4386-981C-D896B11BA297}" destId="{DA6274C9-7974-4645-8C32-47C04ACC4AF3}" srcOrd="1" destOrd="0" presId="urn:microsoft.com/office/officeart/2008/layout/LinedList"/>
    <dgm:cxn modelId="{7BD4AD19-0B35-46F8-AC4D-901D9CB9710E}" type="presParOf" srcId="{DA6274C9-7974-4645-8C32-47C04ACC4AF3}" destId="{D9822454-756F-436D-9BDC-D59BAB7D5D6E}" srcOrd="0" destOrd="0" presId="urn:microsoft.com/office/officeart/2008/layout/LinedList"/>
    <dgm:cxn modelId="{D928D9D8-5F39-4E24-9FD0-5884321B9CB3}" type="presParOf" srcId="{DA6274C9-7974-4645-8C32-47C04ACC4AF3}" destId="{AA143616-0064-4E83-ACF4-94DC66D97393}" srcOrd="1" destOrd="0" presId="urn:microsoft.com/office/officeart/2008/layout/LinedList"/>
    <dgm:cxn modelId="{7FB5E007-71B3-4611-ACEC-926E694A89B7}" type="presParOf" srcId="{44F86B73-F282-4386-981C-D896B11BA297}" destId="{738F3BF0-063F-40A3-8405-8C268B524E86}" srcOrd="2" destOrd="0" presId="urn:microsoft.com/office/officeart/2008/layout/LinedList"/>
    <dgm:cxn modelId="{B4A042D3-62FE-44F6-AC7E-AFACB2ED8316}" type="presParOf" srcId="{44F86B73-F282-4386-981C-D896B11BA297}" destId="{72278586-BDB5-4B73-AFC7-9698E3D9261B}" srcOrd="3" destOrd="0" presId="urn:microsoft.com/office/officeart/2008/layout/LinedList"/>
    <dgm:cxn modelId="{EA31F868-AEEE-4206-99AA-CC535C4729F4}" type="presParOf" srcId="{72278586-BDB5-4B73-AFC7-9698E3D9261B}" destId="{5F9DE6CA-ACF8-4207-A716-B32ED8A710DD}" srcOrd="0" destOrd="0" presId="urn:microsoft.com/office/officeart/2008/layout/LinedList"/>
    <dgm:cxn modelId="{FDB24F59-5074-4ED5-BCDC-E5626C90C8B2}" type="presParOf" srcId="{72278586-BDB5-4B73-AFC7-9698E3D9261B}" destId="{2496789C-F382-4CA8-9331-FB283810A59B}" srcOrd="1" destOrd="0" presId="urn:microsoft.com/office/officeart/2008/layout/LinedList"/>
    <dgm:cxn modelId="{4EC577CB-6476-46F3-B975-FAC08AB8CA59}" type="presParOf" srcId="{44F86B73-F282-4386-981C-D896B11BA297}" destId="{BCCBD727-F6DA-4BD1-A66D-7287AAB82E5D}" srcOrd="4" destOrd="0" presId="urn:microsoft.com/office/officeart/2008/layout/LinedList"/>
    <dgm:cxn modelId="{FA3BD425-FA10-4028-B812-9CAF0EFF5B4D}" type="presParOf" srcId="{44F86B73-F282-4386-981C-D896B11BA297}" destId="{B1D33B04-2674-4346-93D2-18FDF13D98E8}" srcOrd="5" destOrd="0" presId="urn:microsoft.com/office/officeart/2008/layout/LinedList"/>
    <dgm:cxn modelId="{586F4094-306E-4588-931A-F41F67D020A5}" type="presParOf" srcId="{B1D33B04-2674-4346-93D2-18FDF13D98E8}" destId="{D3B66CC3-8EFC-4553-9B3E-C1918ED06469}" srcOrd="0" destOrd="0" presId="urn:microsoft.com/office/officeart/2008/layout/LinedList"/>
    <dgm:cxn modelId="{2E3F092C-685C-403C-BB36-EB707FA0A69E}" type="presParOf" srcId="{B1D33B04-2674-4346-93D2-18FDF13D98E8}" destId="{FA30CAD7-059B-44E9-9C56-854BD39C3134}" srcOrd="1" destOrd="0" presId="urn:microsoft.com/office/officeart/2008/layout/LinedList"/>
    <dgm:cxn modelId="{1B60BD50-69E9-4826-856A-791A54E31909}" type="presParOf" srcId="{44F86B73-F282-4386-981C-D896B11BA297}" destId="{40846BA1-3D72-4AD1-9CBC-5B03A8C5D3A2}" srcOrd="6" destOrd="0" presId="urn:microsoft.com/office/officeart/2008/layout/LinedList"/>
    <dgm:cxn modelId="{92FDC8C1-B0EF-4391-80FB-E46D672743CD}" type="presParOf" srcId="{44F86B73-F282-4386-981C-D896B11BA297}" destId="{81A46668-43D6-4C2E-9C76-E0CC54EB0026}" srcOrd="7" destOrd="0" presId="urn:microsoft.com/office/officeart/2008/layout/LinedList"/>
    <dgm:cxn modelId="{8AF31232-BC4E-483B-9FD7-5C1566ED6744}" type="presParOf" srcId="{81A46668-43D6-4C2E-9C76-E0CC54EB0026}" destId="{278A3776-9FCF-424E-860C-70B3D30D92D8}" srcOrd="0" destOrd="0" presId="urn:microsoft.com/office/officeart/2008/layout/LinedList"/>
    <dgm:cxn modelId="{E1263CBE-484E-45FD-85B1-6E87EFF19705}" type="presParOf" srcId="{81A46668-43D6-4C2E-9C76-E0CC54EB0026}" destId="{C5B598F6-73AB-4CF7-B55F-BE70642EDE6E}" srcOrd="1" destOrd="0" presId="urn:microsoft.com/office/officeart/2008/layout/LinedList"/>
    <dgm:cxn modelId="{BBB4FD00-3D2B-4B7B-9FAF-ACB4C4BDBDFE}" type="presParOf" srcId="{44F86B73-F282-4386-981C-D896B11BA297}" destId="{41382FBD-5B18-4ED9-ADC3-1B02DA52BE44}" srcOrd="8" destOrd="0" presId="urn:microsoft.com/office/officeart/2008/layout/LinedList"/>
    <dgm:cxn modelId="{A6245D16-D414-4517-833C-AC3141B9880B}" type="presParOf" srcId="{44F86B73-F282-4386-981C-D896B11BA297}" destId="{83B15224-0542-4EA4-B53B-CCC830BFA5BC}" srcOrd="9" destOrd="0" presId="urn:microsoft.com/office/officeart/2008/layout/LinedList"/>
    <dgm:cxn modelId="{0A55CE1A-0F77-40CF-B04A-147C63D99BBA}" type="presParOf" srcId="{83B15224-0542-4EA4-B53B-CCC830BFA5BC}" destId="{B40554A9-7B9E-4541-967A-6E761C00DD94}" srcOrd="0" destOrd="0" presId="urn:microsoft.com/office/officeart/2008/layout/LinedList"/>
    <dgm:cxn modelId="{43AF30C7-BDD1-4282-9F23-6D61109114B7}" type="presParOf" srcId="{83B15224-0542-4EA4-B53B-CCC830BFA5BC}" destId="{E991C8C9-DCD3-4905-A567-7B954AE9536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097280-DFCD-4053-9585-926A078C66DE}">
      <dsp:nvSpPr>
        <dsp:cNvPr id="0" name=""/>
        <dsp:cNvSpPr/>
      </dsp:nvSpPr>
      <dsp:spPr>
        <a:xfrm>
          <a:off x="0" y="465"/>
          <a:ext cx="5334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822454-756F-436D-9BDC-D59BAB7D5D6E}">
      <dsp:nvSpPr>
        <dsp:cNvPr id="0" name=""/>
        <dsp:cNvSpPr/>
      </dsp:nvSpPr>
      <dsp:spPr>
        <a:xfrm>
          <a:off x="0" y="465"/>
          <a:ext cx="5334000" cy="7618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>
              <a:latin typeface="Avenir Next LT Pro Light"/>
            </a:rPr>
            <a:t>Design and Analysis</a:t>
          </a:r>
        </a:p>
      </dsp:txBody>
      <dsp:txXfrm>
        <a:off x="0" y="465"/>
        <a:ext cx="5334000" cy="761814"/>
      </dsp:txXfrm>
    </dsp:sp>
    <dsp:sp modelId="{738F3BF0-063F-40A3-8405-8C268B524E86}">
      <dsp:nvSpPr>
        <dsp:cNvPr id="0" name=""/>
        <dsp:cNvSpPr/>
      </dsp:nvSpPr>
      <dsp:spPr>
        <a:xfrm>
          <a:off x="0" y="762279"/>
          <a:ext cx="5334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9DE6CA-ACF8-4207-A716-B32ED8A710DD}">
      <dsp:nvSpPr>
        <dsp:cNvPr id="0" name=""/>
        <dsp:cNvSpPr/>
      </dsp:nvSpPr>
      <dsp:spPr>
        <a:xfrm>
          <a:off x="0" y="762279"/>
          <a:ext cx="5334000" cy="7618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Conceptual Data Model</a:t>
          </a:r>
        </a:p>
      </dsp:txBody>
      <dsp:txXfrm>
        <a:off x="0" y="762279"/>
        <a:ext cx="5334000" cy="761814"/>
      </dsp:txXfrm>
    </dsp:sp>
    <dsp:sp modelId="{BCCBD727-F6DA-4BD1-A66D-7287AAB82E5D}">
      <dsp:nvSpPr>
        <dsp:cNvPr id="0" name=""/>
        <dsp:cNvSpPr/>
      </dsp:nvSpPr>
      <dsp:spPr>
        <a:xfrm>
          <a:off x="0" y="1524093"/>
          <a:ext cx="5334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B66CC3-8EFC-4553-9B3E-C1918ED06469}">
      <dsp:nvSpPr>
        <dsp:cNvPr id="0" name=""/>
        <dsp:cNvSpPr/>
      </dsp:nvSpPr>
      <dsp:spPr>
        <a:xfrm>
          <a:off x="0" y="1524093"/>
          <a:ext cx="5334000" cy="7618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Logical Data Model</a:t>
          </a:r>
        </a:p>
      </dsp:txBody>
      <dsp:txXfrm>
        <a:off x="0" y="1524093"/>
        <a:ext cx="5334000" cy="761814"/>
      </dsp:txXfrm>
    </dsp:sp>
    <dsp:sp modelId="{40846BA1-3D72-4AD1-9CBC-5B03A8C5D3A2}">
      <dsp:nvSpPr>
        <dsp:cNvPr id="0" name=""/>
        <dsp:cNvSpPr/>
      </dsp:nvSpPr>
      <dsp:spPr>
        <a:xfrm>
          <a:off x="0" y="2285907"/>
          <a:ext cx="5334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8A3776-9FCF-424E-860C-70B3D30D92D8}">
      <dsp:nvSpPr>
        <dsp:cNvPr id="0" name=""/>
        <dsp:cNvSpPr/>
      </dsp:nvSpPr>
      <dsp:spPr>
        <a:xfrm>
          <a:off x="0" y="2285907"/>
          <a:ext cx="5334000" cy="7618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Internal Data Model</a:t>
          </a:r>
        </a:p>
      </dsp:txBody>
      <dsp:txXfrm>
        <a:off x="0" y="2285907"/>
        <a:ext cx="5334000" cy="761814"/>
      </dsp:txXfrm>
    </dsp:sp>
    <dsp:sp modelId="{41382FBD-5B18-4ED9-ADC3-1B02DA52BE44}">
      <dsp:nvSpPr>
        <dsp:cNvPr id="0" name=""/>
        <dsp:cNvSpPr/>
      </dsp:nvSpPr>
      <dsp:spPr>
        <a:xfrm>
          <a:off x="0" y="3047721"/>
          <a:ext cx="5334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0554A9-7B9E-4541-967A-6E761C00DD94}">
      <dsp:nvSpPr>
        <dsp:cNvPr id="0" name=""/>
        <dsp:cNvSpPr/>
      </dsp:nvSpPr>
      <dsp:spPr>
        <a:xfrm>
          <a:off x="0" y="3047721"/>
          <a:ext cx="5334000" cy="7618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External Data Model</a:t>
          </a:r>
          <a:r>
            <a:rPr lang="en-US" sz="3400" kern="1200">
              <a:latin typeface="Sitka Subheading"/>
            </a:rPr>
            <a:t> </a:t>
          </a:r>
          <a:endParaRPr lang="en-US" sz="3400" kern="1200"/>
        </a:p>
      </dsp:txBody>
      <dsp:txXfrm>
        <a:off x="0" y="3047721"/>
        <a:ext cx="5334000" cy="7618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D72BFF-3F96-44AE-8522-A17182D64D33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C73610-CCBA-4806-B040-7AF4F8229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35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55276-2114-4288-A537-379EA644CDB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348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A832F76-EEF5-410D-B6F4-8650AC675FE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0160" y="-10160"/>
            <a:ext cx="12198985" cy="6877685"/>
          </a:xfrm>
          <a:custGeom>
            <a:avLst/>
            <a:gdLst>
              <a:gd name="connsiteX0" fmla="*/ 0 w 12188825"/>
              <a:gd name="connsiteY0" fmla="*/ 0 h 6868160"/>
              <a:gd name="connsiteX1" fmla="*/ 12188825 w 12188825"/>
              <a:gd name="connsiteY1" fmla="*/ 0 h 6868160"/>
              <a:gd name="connsiteX2" fmla="*/ 12188825 w 12188825"/>
              <a:gd name="connsiteY2" fmla="*/ 6868160 h 6868160"/>
              <a:gd name="connsiteX3" fmla="*/ 0 w 12188825"/>
              <a:gd name="connsiteY3" fmla="*/ 6868160 h 6868160"/>
              <a:gd name="connsiteX4" fmla="*/ 0 w 12188825"/>
              <a:gd name="connsiteY4" fmla="*/ 0 h 6868160"/>
              <a:gd name="connsiteX0" fmla="*/ 10160 w 12198985"/>
              <a:gd name="connsiteY0" fmla="*/ 0 h 6868160"/>
              <a:gd name="connsiteX1" fmla="*/ 12198985 w 12198985"/>
              <a:gd name="connsiteY1" fmla="*/ 0 h 6868160"/>
              <a:gd name="connsiteX2" fmla="*/ 12198985 w 12198985"/>
              <a:gd name="connsiteY2" fmla="*/ 6868160 h 6868160"/>
              <a:gd name="connsiteX3" fmla="*/ 10160 w 12198985"/>
              <a:gd name="connsiteY3" fmla="*/ 6868160 h 6868160"/>
              <a:gd name="connsiteX4" fmla="*/ 0 w 12198985"/>
              <a:gd name="connsiteY4" fmla="*/ 528320 h 6868160"/>
              <a:gd name="connsiteX5" fmla="*/ 10160 w 12198985"/>
              <a:gd name="connsiteY5" fmla="*/ 0 h 6868160"/>
              <a:gd name="connsiteX0" fmla="*/ 10160 w 12198985"/>
              <a:gd name="connsiteY0" fmla="*/ 0 h 6868160"/>
              <a:gd name="connsiteX1" fmla="*/ 12198985 w 12198985"/>
              <a:gd name="connsiteY1" fmla="*/ 0 h 6868160"/>
              <a:gd name="connsiteX2" fmla="*/ 12198985 w 12198985"/>
              <a:gd name="connsiteY2" fmla="*/ 6868160 h 6868160"/>
              <a:gd name="connsiteX3" fmla="*/ 10160 w 12198985"/>
              <a:gd name="connsiteY3" fmla="*/ 6868160 h 6868160"/>
              <a:gd name="connsiteX4" fmla="*/ 0 w 12198985"/>
              <a:gd name="connsiteY4" fmla="*/ 528320 h 6868160"/>
              <a:gd name="connsiteX5" fmla="*/ 10160 w 12198985"/>
              <a:gd name="connsiteY5" fmla="*/ 0 h 6868160"/>
              <a:gd name="connsiteX0" fmla="*/ 292064 w 12480889"/>
              <a:gd name="connsiteY0" fmla="*/ 0 h 6868160"/>
              <a:gd name="connsiteX1" fmla="*/ 12480889 w 12480889"/>
              <a:gd name="connsiteY1" fmla="*/ 0 h 6868160"/>
              <a:gd name="connsiteX2" fmla="*/ 12480889 w 12480889"/>
              <a:gd name="connsiteY2" fmla="*/ 6868160 h 6868160"/>
              <a:gd name="connsiteX3" fmla="*/ 292064 w 12480889"/>
              <a:gd name="connsiteY3" fmla="*/ 6868160 h 6868160"/>
              <a:gd name="connsiteX4" fmla="*/ 4996144 w 12480889"/>
              <a:gd name="connsiteY4" fmla="*/ 1727200 h 6868160"/>
              <a:gd name="connsiteX5" fmla="*/ 281904 w 12480889"/>
              <a:gd name="connsiteY5" fmla="*/ 528320 h 6868160"/>
              <a:gd name="connsiteX6" fmla="*/ 292064 w 12480889"/>
              <a:gd name="connsiteY6" fmla="*/ 0 h 6868160"/>
              <a:gd name="connsiteX0" fmla="*/ 292064 w 12480889"/>
              <a:gd name="connsiteY0" fmla="*/ 0 h 6868160"/>
              <a:gd name="connsiteX1" fmla="*/ 12480889 w 12480889"/>
              <a:gd name="connsiteY1" fmla="*/ 0 h 6868160"/>
              <a:gd name="connsiteX2" fmla="*/ 12480889 w 12480889"/>
              <a:gd name="connsiteY2" fmla="*/ 6868160 h 6868160"/>
              <a:gd name="connsiteX3" fmla="*/ 292064 w 12480889"/>
              <a:gd name="connsiteY3" fmla="*/ 6868160 h 6868160"/>
              <a:gd name="connsiteX4" fmla="*/ 4996144 w 12480889"/>
              <a:gd name="connsiteY4" fmla="*/ 1727200 h 6868160"/>
              <a:gd name="connsiteX5" fmla="*/ 281904 w 12480889"/>
              <a:gd name="connsiteY5" fmla="*/ 528320 h 6868160"/>
              <a:gd name="connsiteX6" fmla="*/ 292064 w 12480889"/>
              <a:gd name="connsiteY6" fmla="*/ 0 h 6868160"/>
              <a:gd name="connsiteX0" fmla="*/ 292064 w 12480889"/>
              <a:gd name="connsiteY0" fmla="*/ 0 h 6868160"/>
              <a:gd name="connsiteX1" fmla="*/ 12480889 w 12480889"/>
              <a:gd name="connsiteY1" fmla="*/ 0 h 6868160"/>
              <a:gd name="connsiteX2" fmla="*/ 12480889 w 12480889"/>
              <a:gd name="connsiteY2" fmla="*/ 6868160 h 6868160"/>
              <a:gd name="connsiteX3" fmla="*/ 292064 w 12480889"/>
              <a:gd name="connsiteY3" fmla="*/ 6868160 h 6868160"/>
              <a:gd name="connsiteX4" fmla="*/ 4996144 w 12480889"/>
              <a:gd name="connsiteY4" fmla="*/ 1727200 h 6868160"/>
              <a:gd name="connsiteX5" fmla="*/ 281904 w 12480889"/>
              <a:gd name="connsiteY5" fmla="*/ 528320 h 6868160"/>
              <a:gd name="connsiteX6" fmla="*/ 292064 w 12480889"/>
              <a:gd name="connsiteY6" fmla="*/ 0 h 6868160"/>
              <a:gd name="connsiteX0" fmla="*/ 292064 w 12480889"/>
              <a:gd name="connsiteY0" fmla="*/ 0 h 6868160"/>
              <a:gd name="connsiteX1" fmla="*/ 12480889 w 12480889"/>
              <a:gd name="connsiteY1" fmla="*/ 0 h 6868160"/>
              <a:gd name="connsiteX2" fmla="*/ 12480889 w 12480889"/>
              <a:gd name="connsiteY2" fmla="*/ 6868160 h 6868160"/>
              <a:gd name="connsiteX3" fmla="*/ 292064 w 12480889"/>
              <a:gd name="connsiteY3" fmla="*/ 6868160 h 6868160"/>
              <a:gd name="connsiteX4" fmla="*/ 4996144 w 12480889"/>
              <a:gd name="connsiteY4" fmla="*/ 1727200 h 6868160"/>
              <a:gd name="connsiteX5" fmla="*/ 281904 w 12480889"/>
              <a:gd name="connsiteY5" fmla="*/ 528320 h 6868160"/>
              <a:gd name="connsiteX6" fmla="*/ 292064 w 12480889"/>
              <a:gd name="connsiteY6" fmla="*/ 0 h 6868160"/>
              <a:gd name="connsiteX0" fmla="*/ 198195 w 12387020"/>
              <a:gd name="connsiteY0" fmla="*/ 0 h 6868160"/>
              <a:gd name="connsiteX1" fmla="*/ 12387020 w 12387020"/>
              <a:gd name="connsiteY1" fmla="*/ 0 h 6868160"/>
              <a:gd name="connsiteX2" fmla="*/ 12387020 w 12387020"/>
              <a:gd name="connsiteY2" fmla="*/ 6868160 h 6868160"/>
              <a:gd name="connsiteX3" fmla="*/ 198195 w 12387020"/>
              <a:gd name="connsiteY3" fmla="*/ 6868160 h 6868160"/>
              <a:gd name="connsiteX4" fmla="*/ 6212915 w 12387020"/>
              <a:gd name="connsiteY4" fmla="*/ 3830320 h 6868160"/>
              <a:gd name="connsiteX5" fmla="*/ 4902275 w 12387020"/>
              <a:gd name="connsiteY5" fmla="*/ 1727200 h 6868160"/>
              <a:gd name="connsiteX6" fmla="*/ 188035 w 12387020"/>
              <a:gd name="connsiteY6" fmla="*/ 528320 h 6868160"/>
              <a:gd name="connsiteX7" fmla="*/ 198195 w 12387020"/>
              <a:gd name="connsiteY7" fmla="*/ 0 h 6868160"/>
              <a:gd name="connsiteX0" fmla="*/ 198195 w 12387020"/>
              <a:gd name="connsiteY0" fmla="*/ 0 h 6868160"/>
              <a:gd name="connsiteX1" fmla="*/ 12387020 w 12387020"/>
              <a:gd name="connsiteY1" fmla="*/ 0 h 6868160"/>
              <a:gd name="connsiteX2" fmla="*/ 12387020 w 12387020"/>
              <a:gd name="connsiteY2" fmla="*/ 6868160 h 6868160"/>
              <a:gd name="connsiteX3" fmla="*/ 198195 w 12387020"/>
              <a:gd name="connsiteY3" fmla="*/ 6868160 h 6868160"/>
              <a:gd name="connsiteX4" fmla="*/ 6212915 w 12387020"/>
              <a:gd name="connsiteY4" fmla="*/ 3830320 h 6868160"/>
              <a:gd name="connsiteX5" fmla="*/ 4902275 w 12387020"/>
              <a:gd name="connsiteY5" fmla="*/ 1727200 h 6868160"/>
              <a:gd name="connsiteX6" fmla="*/ 188035 w 12387020"/>
              <a:gd name="connsiteY6" fmla="*/ 528320 h 6868160"/>
              <a:gd name="connsiteX7" fmla="*/ 198195 w 12387020"/>
              <a:gd name="connsiteY7" fmla="*/ 0 h 6868160"/>
              <a:gd name="connsiteX0" fmla="*/ 235106 w 12423931"/>
              <a:gd name="connsiteY0" fmla="*/ 0 h 7033131"/>
              <a:gd name="connsiteX1" fmla="*/ 12423931 w 12423931"/>
              <a:gd name="connsiteY1" fmla="*/ 0 h 7033131"/>
              <a:gd name="connsiteX2" fmla="*/ 12423931 w 12423931"/>
              <a:gd name="connsiteY2" fmla="*/ 6868160 h 7033131"/>
              <a:gd name="connsiteX3" fmla="*/ 235106 w 12423931"/>
              <a:gd name="connsiteY3" fmla="*/ 6868160 h 7033131"/>
              <a:gd name="connsiteX4" fmla="*/ 4908705 w 12423931"/>
              <a:gd name="connsiteY4" fmla="*/ 6868160 h 7033131"/>
              <a:gd name="connsiteX5" fmla="*/ 6249826 w 12423931"/>
              <a:gd name="connsiteY5" fmla="*/ 3830320 h 7033131"/>
              <a:gd name="connsiteX6" fmla="*/ 4939186 w 12423931"/>
              <a:gd name="connsiteY6" fmla="*/ 1727200 h 7033131"/>
              <a:gd name="connsiteX7" fmla="*/ 224946 w 12423931"/>
              <a:gd name="connsiteY7" fmla="*/ 528320 h 7033131"/>
              <a:gd name="connsiteX8" fmla="*/ 235106 w 12423931"/>
              <a:gd name="connsiteY8" fmla="*/ 0 h 7033131"/>
              <a:gd name="connsiteX0" fmla="*/ 246525 w 12435350"/>
              <a:gd name="connsiteY0" fmla="*/ 0 h 6868309"/>
              <a:gd name="connsiteX1" fmla="*/ 12435350 w 12435350"/>
              <a:gd name="connsiteY1" fmla="*/ 0 h 6868309"/>
              <a:gd name="connsiteX2" fmla="*/ 12435350 w 12435350"/>
              <a:gd name="connsiteY2" fmla="*/ 6868160 h 6868309"/>
              <a:gd name="connsiteX3" fmla="*/ 246525 w 12435350"/>
              <a:gd name="connsiteY3" fmla="*/ 6868160 h 6868309"/>
              <a:gd name="connsiteX4" fmla="*/ 4920124 w 12435350"/>
              <a:gd name="connsiteY4" fmla="*/ 6868160 h 6868309"/>
              <a:gd name="connsiteX5" fmla="*/ 6261245 w 12435350"/>
              <a:gd name="connsiteY5" fmla="*/ 3830320 h 6868309"/>
              <a:gd name="connsiteX6" fmla="*/ 4950605 w 12435350"/>
              <a:gd name="connsiteY6" fmla="*/ 1727200 h 6868309"/>
              <a:gd name="connsiteX7" fmla="*/ 236365 w 12435350"/>
              <a:gd name="connsiteY7" fmla="*/ 528320 h 6868309"/>
              <a:gd name="connsiteX8" fmla="*/ 246525 w 12435350"/>
              <a:gd name="connsiteY8" fmla="*/ 0 h 6868309"/>
              <a:gd name="connsiteX0" fmla="*/ 10160 w 12198985"/>
              <a:gd name="connsiteY0" fmla="*/ 0 h 6868264"/>
              <a:gd name="connsiteX1" fmla="*/ 12198985 w 12198985"/>
              <a:gd name="connsiteY1" fmla="*/ 0 h 6868264"/>
              <a:gd name="connsiteX2" fmla="*/ 12198985 w 12198985"/>
              <a:gd name="connsiteY2" fmla="*/ 6868160 h 6868264"/>
              <a:gd name="connsiteX3" fmla="*/ 10160 w 12198985"/>
              <a:gd name="connsiteY3" fmla="*/ 6868160 h 6868264"/>
              <a:gd name="connsiteX4" fmla="*/ 4683759 w 12198985"/>
              <a:gd name="connsiteY4" fmla="*/ 6868160 h 6868264"/>
              <a:gd name="connsiteX5" fmla="*/ 6024880 w 12198985"/>
              <a:gd name="connsiteY5" fmla="*/ 3830320 h 6868264"/>
              <a:gd name="connsiteX6" fmla="*/ 4714240 w 12198985"/>
              <a:gd name="connsiteY6" fmla="*/ 1727200 h 6868264"/>
              <a:gd name="connsiteX7" fmla="*/ 0 w 12198985"/>
              <a:gd name="connsiteY7" fmla="*/ 528320 h 6868264"/>
              <a:gd name="connsiteX8" fmla="*/ 10160 w 12198985"/>
              <a:gd name="connsiteY8" fmla="*/ 0 h 6868264"/>
              <a:gd name="connsiteX0" fmla="*/ 10160 w 12198985"/>
              <a:gd name="connsiteY0" fmla="*/ 0 h 6868220"/>
              <a:gd name="connsiteX1" fmla="*/ 12198985 w 12198985"/>
              <a:gd name="connsiteY1" fmla="*/ 0 h 6868220"/>
              <a:gd name="connsiteX2" fmla="*/ 12198985 w 12198985"/>
              <a:gd name="connsiteY2" fmla="*/ 6868160 h 6868220"/>
              <a:gd name="connsiteX3" fmla="*/ 3220085 w 12198985"/>
              <a:gd name="connsiteY3" fmla="*/ 6487160 h 6868220"/>
              <a:gd name="connsiteX4" fmla="*/ 4683759 w 12198985"/>
              <a:gd name="connsiteY4" fmla="*/ 6868160 h 6868220"/>
              <a:gd name="connsiteX5" fmla="*/ 6024880 w 12198985"/>
              <a:gd name="connsiteY5" fmla="*/ 3830320 h 6868220"/>
              <a:gd name="connsiteX6" fmla="*/ 4714240 w 12198985"/>
              <a:gd name="connsiteY6" fmla="*/ 1727200 h 6868220"/>
              <a:gd name="connsiteX7" fmla="*/ 0 w 12198985"/>
              <a:gd name="connsiteY7" fmla="*/ 528320 h 6868220"/>
              <a:gd name="connsiteX8" fmla="*/ 10160 w 12198985"/>
              <a:gd name="connsiteY8" fmla="*/ 0 h 6868220"/>
              <a:gd name="connsiteX0" fmla="*/ 10160 w 12198985"/>
              <a:gd name="connsiteY0" fmla="*/ 0 h 6868160"/>
              <a:gd name="connsiteX1" fmla="*/ 12198985 w 12198985"/>
              <a:gd name="connsiteY1" fmla="*/ 0 h 6868160"/>
              <a:gd name="connsiteX2" fmla="*/ 12198985 w 12198985"/>
              <a:gd name="connsiteY2" fmla="*/ 6868160 h 6868160"/>
              <a:gd name="connsiteX3" fmla="*/ 3220085 w 12198985"/>
              <a:gd name="connsiteY3" fmla="*/ 6487160 h 6868160"/>
              <a:gd name="connsiteX4" fmla="*/ 6102984 w 12198985"/>
              <a:gd name="connsiteY4" fmla="*/ 5829935 h 6868160"/>
              <a:gd name="connsiteX5" fmla="*/ 6024880 w 12198985"/>
              <a:gd name="connsiteY5" fmla="*/ 3830320 h 6868160"/>
              <a:gd name="connsiteX6" fmla="*/ 4714240 w 12198985"/>
              <a:gd name="connsiteY6" fmla="*/ 1727200 h 6868160"/>
              <a:gd name="connsiteX7" fmla="*/ 0 w 12198985"/>
              <a:gd name="connsiteY7" fmla="*/ 528320 h 6868160"/>
              <a:gd name="connsiteX8" fmla="*/ 10160 w 12198985"/>
              <a:gd name="connsiteY8" fmla="*/ 0 h 6868160"/>
              <a:gd name="connsiteX0" fmla="*/ 10160 w 12198985"/>
              <a:gd name="connsiteY0" fmla="*/ 0 h 6877685"/>
              <a:gd name="connsiteX1" fmla="*/ 12198985 w 12198985"/>
              <a:gd name="connsiteY1" fmla="*/ 0 h 6877685"/>
              <a:gd name="connsiteX2" fmla="*/ 12198985 w 12198985"/>
              <a:gd name="connsiteY2" fmla="*/ 6868160 h 6877685"/>
              <a:gd name="connsiteX3" fmla="*/ 4553585 w 12198985"/>
              <a:gd name="connsiteY3" fmla="*/ 6877685 h 6877685"/>
              <a:gd name="connsiteX4" fmla="*/ 6102984 w 12198985"/>
              <a:gd name="connsiteY4" fmla="*/ 5829935 h 6877685"/>
              <a:gd name="connsiteX5" fmla="*/ 6024880 w 12198985"/>
              <a:gd name="connsiteY5" fmla="*/ 3830320 h 6877685"/>
              <a:gd name="connsiteX6" fmla="*/ 4714240 w 12198985"/>
              <a:gd name="connsiteY6" fmla="*/ 1727200 h 6877685"/>
              <a:gd name="connsiteX7" fmla="*/ 0 w 12198985"/>
              <a:gd name="connsiteY7" fmla="*/ 528320 h 6877685"/>
              <a:gd name="connsiteX8" fmla="*/ 10160 w 12198985"/>
              <a:gd name="connsiteY8" fmla="*/ 0 h 6877685"/>
              <a:gd name="connsiteX0" fmla="*/ 10160 w 12198985"/>
              <a:gd name="connsiteY0" fmla="*/ 0 h 6877685"/>
              <a:gd name="connsiteX1" fmla="*/ 12198985 w 12198985"/>
              <a:gd name="connsiteY1" fmla="*/ 0 h 6877685"/>
              <a:gd name="connsiteX2" fmla="*/ 12198985 w 12198985"/>
              <a:gd name="connsiteY2" fmla="*/ 6868160 h 6877685"/>
              <a:gd name="connsiteX3" fmla="*/ 4553585 w 12198985"/>
              <a:gd name="connsiteY3" fmla="*/ 6877685 h 6877685"/>
              <a:gd name="connsiteX4" fmla="*/ 6102984 w 12198985"/>
              <a:gd name="connsiteY4" fmla="*/ 5829935 h 6877685"/>
              <a:gd name="connsiteX5" fmla="*/ 6024880 w 12198985"/>
              <a:gd name="connsiteY5" fmla="*/ 3830320 h 6877685"/>
              <a:gd name="connsiteX6" fmla="*/ 4714240 w 12198985"/>
              <a:gd name="connsiteY6" fmla="*/ 1727200 h 6877685"/>
              <a:gd name="connsiteX7" fmla="*/ 0 w 12198985"/>
              <a:gd name="connsiteY7" fmla="*/ 528320 h 6877685"/>
              <a:gd name="connsiteX8" fmla="*/ 10160 w 12198985"/>
              <a:gd name="connsiteY8" fmla="*/ 0 h 6877685"/>
              <a:gd name="connsiteX0" fmla="*/ 10160 w 12198985"/>
              <a:gd name="connsiteY0" fmla="*/ 0 h 6877685"/>
              <a:gd name="connsiteX1" fmla="*/ 12198985 w 12198985"/>
              <a:gd name="connsiteY1" fmla="*/ 0 h 6877685"/>
              <a:gd name="connsiteX2" fmla="*/ 12198985 w 12198985"/>
              <a:gd name="connsiteY2" fmla="*/ 6868160 h 6877685"/>
              <a:gd name="connsiteX3" fmla="*/ 4553585 w 12198985"/>
              <a:gd name="connsiteY3" fmla="*/ 6877685 h 6877685"/>
              <a:gd name="connsiteX4" fmla="*/ 6102984 w 12198985"/>
              <a:gd name="connsiteY4" fmla="*/ 5829935 h 6877685"/>
              <a:gd name="connsiteX5" fmla="*/ 6024880 w 12198985"/>
              <a:gd name="connsiteY5" fmla="*/ 3830320 h 6877685"/>
              <a:gd name="connsiteX6" fmla="*/ 4714240 w 12198985"/>
              <a:gd name="connsiteY6" fmla="*/ 1727200 h 6877685"/>
              <a:gd name="connsiteX7" fmla="*/ 0 w 12198985"/>
              <a:gd name="connsiteY7" fmla="*/ 528320 h 6877685"/>
              <a:gd name="connsiteX8" fmla="*/ 10160 w 12198985"/>
              <a:gd name="connsiteY8" fmla="*/ 0 h 6877685"/>
              <a:gd name="connsiteX0" fmla="*/ 10160 w 12198985"/>
              <a:gd name="connsiteY0" fmla="*/ 0 h 6877685"/>
              <a:gd name="connsiteX1" fmla="*/ 12198985 w 12198985"/>
              <a:gd name="connsiteY1" fmla="*/ 0 h 6877685"/>
              <a:gd name="connsiteX2" fmla="*/ 12198985 w 12198985"/>
              <a:gd name="connsiteY2" fmla="*/ 6868160 h 6877685"/>
              <a:gd name="connsiteX3" fmla="*/ 4553585 w 12198985"/>
              <a:gd name="connsiteY3" fmla="*/ 6877685 h 6877685"/>
              <a:gd name="connsiteX4" fmla="*/ 6122034 w 12198985"/>
              <a:gd name="connsiteY4" fmla="*/ 5839460 h 6877685"/>
              <a:gd name="connsiteX5" fmla="*/ 6024880 w 12198985"/>
              <a:gd name="connsiteY5" fmla="*/ 3830320 h 6877685"/>
              <a:gd name="connsiteX6" fmla="*/ 4714240 w 12198985"/>
              <a:gd name="connsiteY6" fmla="*/ 1727200 h 6877685"/>
              <a:gd name="connsiteX7" fmla="*/ 0 w 12198985"/>
              <a:gd name="connsiteY7" fmla="*/ 528320 h 6877685"/>
              <a:gd name="connsiteX8" fmla="*/ 10160 w 12198985"/>
              <a:gd name="connsiteY8" fmla="*/ 0 h 6877685"/>
              <a:gd name="connsiteX0" fmla="*/ 10160 w 12198985"/>
              <a:gd name="connsiteY0" fmla="*/ 0 h 6877685"/>
              <a:gd name="connsiteX1" fmla="*/ 12198985 w 12198985"/>
              <a:gd name="connsiteY1" fmla="*/ 0 h 6877685"/>
              <a:gd name="connsiteX2" fmla="*/ 12198985 w 12198985"/>
              <a:gd name="connsiteY2" fmla="*/ 6868160 h 6877685"/>
              <a:gd name="connsiteX3" fmla="*/ 4553585 w 12198985"/>
              <a:gd name="connsiteY3" fmla="*/ 6877685 h 6877685"/>
              <a:gd name="connsiteX4" fmla="*/ 6122034 w 12198985"/>
              <a:gd name="connsiteY4" fmla="*/ 5839460 h 6877685"/>
              <a:gd name="connsiteX5" fmla="*/ 6024880 w 12198985"/>
              <a:gd name="connsiteY5" fmla="*/ 3830320 h 6877685"/>
              <a:gd name="connsiteX6" fmla="*/ 4714240 w 12198985"/>
              <a:gd name="connsiteY6" fmla="*/ 1727200 h 6877685"/>
              <a:gd name="connsiteX7" fmla="*/ 0 w 12198985"/>
              <a:gd name="connsiteY7" fmla="*/ 528320 h 6877685"/>
              <a:gd name="connsiteX8" fmla="*/ 10160 w 12198985"/>
              <a:gd name="connsiteY8" fmla="*/ 0 h 6877685"/>
              <a:gd name="connsiteX0" fmla="*/ 10160 w 12198985"/>
              <a:gd name="connsiteY0" fmla="*/ 0 h 6877685"/>
              <a:gd name="connsiteX1" fmla="*/ 12198985 w 12198985"/>
              <a:gd name="connsiteY1" fmla="*/ 0 h 6877685"/>
              <a:gd name="connsiteX2" fmla="*/ 12198985 w 12198985"/>
              <a:gd name="connsiteY2" fmla="*/ 6868160 h 6877685"/>
              <a:gd name="connsiteX3" fmla="*/ 4553585 w 12198985"/>
              <a:gd name="connsiteY3" fmla="*/ 6877685 h 6877685"/>
              <a:gd name="connsiteX4" fmla="*/ 6122034 w 12198985"/>
              <a:gd name="connsiteY4" fmla="*/ 5839460 h 6877685"/>
              <a:gd name="connsiteX5" fmla="*/ 6024880 w 12198985"/>
              <a:gd name="connsiteY5" fmla="*/ 3830320 h 6877685"/>
              <a:gd name="connsiteX6" fmla="*/ 4714240 w 12198985"/>
              <a:gd name="connsiteY6" fmla="*/ 1727200 h 6877685"/>
              <a:gd name="connsiteX7" fmla="*/ 0 w 12198985"/>
              <a:gd name="connsiteY7" fmla="*/ 528320 h 6877685"/>
              <a:gd name="connsiteX8" fmla="*/ 10160 w 12198985"/>
              <a:gd name="connsiteY8" fmla="*/ 0 h 6877685"/>
              <a:gd name="connsiteX0" fmla="*/ 10160 w 12198985"/>
              <a:gd name="connsiteY0" fmla="*/ 0 h 6877685"/>
              <a:gd name="connsiteX1" fmla="*/ 12198985 w 12198985"/>
              <a:gd name="connsiteY1" fmla="*/ 0 h 6877685"/>
              <a:gd name="connsiteX2" fmla="*/ 12198985 w 12198985"/>
              <a:gd name="connsiteY2" fmla="*/ 6868160 h 6877685"/>
              <a:gd name="connsiteX3" fmla="*/ 4553585 w 12198985"/>
              <a:gd name="connsiteY3" fmla="*/ 6877685 h 6877685"/>
              <a:gd name="connsiteX4" fmla="*/ 6122034 w 12198985"/>
              <a:gd name="connsiteY4" fmla="*/ 5839460 h 6877685"/>
              <a:gd name="connsiteX5" fmla="*/ 6024880 w 12198985"/>
              <a:gd name="connsiteY5" fmla="*/ 3830320 h 6877685"/>
              <a:gd name="connsiteX6" fmla="*/ 4714240 w 12198985"/>
              <a:gd name="connsiteY6" fmla="*/ 1727200 h 6877685"/>
              <a:gd name="connsiteX7" fmla="*/ 0 w 12198985"/>
              <a:gd name="connsiteY7" fmla="*/ 528320 h 6877685"/>
              <a:gd name="connsiteX8" fmla="*/ 10160 w 12198985"/>
              <a:gd name="connsiteY8" fmla="*/ 0 h 6877685"/>
              <a:gd name="connsiteX0" fmla="*/ 10160 w 12198985"/>
              <a:gd name="connsiteY0" fmla="*/ 0 h 6877685"/>
              <a:gd name="connsiteX1" fmla="*/ 12198985 w 12198985"/>
              <a:gd name="connsiteY1" fmla="*/ 0 h 6877685"/>
              <a:gd name="connsiteX2" fmla="*/ 12198985 w 12198985"/>
              <a:gd name="connsiteY2" fmla="*/ 6868160 h 6877685"/>
              <a:gd name="connsiteX3" fmla="*/ 4553585 w 12198985"/>
              <a:gd name="connsiteY3" fmla="*/ 6877685 h 6877685"/>
              <a:gd name="connsiteX4" fmla="*/ 6122034 w 12198985"/>
              <a:gd name="connsiteY4" fmla="*/ 5839460 h 6877685"/>
              <a:gd name="connsiteX5" fmla="*/ 6024880 w 12198985"/>
              <a:gd name="connsiteY5" fmla="*/ 3830320 h 6877685"/>
              <a:gd name="connsiteX6" fmla="*/ 4714240 w 12198985"/>
              <a:gd name="connsiteY6" fmla="*/ 1727200 h 6877685"/>
              <a:gd name="connsiteX7" fmla="*/ 0 w 12198985"/>
              <a:gd name="connsiteY7" fmla="*/ 528320 h 6877685"/>
              <a:gd name="connsiteX8" fmla="*/ 10160 w 12198985"/>
              <a:gd name="connsiteY8" fmla="*/ 0 h 6877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8985" h="6877685">
                <a:moveTo>
                  <a:pt x="10160" y="0"/>
                </a:moveTo>
                <a:lnTo>
                  <a:pt x="12198985" y="0"/>
                </a:lnTo>
                <a:lnTo>
                  <a:pt x="12198985" y="6868160"/>
                </a:lnTo>
                <a:lnTo>
                  <a:pt x="4553585" y="6877685"/>
                </a:lnTo>
                <a:cubicBezTo>
                  <a:pt x="5419196" y="6578177"/>
                  <a:pt x="5891741" y="6267027"/>
                  <a:pt x="6122034" y="5839460"/>
                </a:cubicBezTo>
                <a:cubicBezTo>
                  <a:pt x="6543462" y="4952153"/>
                  <a:pt x="6071023" y="4359063"/>
                  <a:pt x="6024880" y="3830320"/>
                </a:cubicBezTo>
                <a:cubicBezTo>
                  <a:pt x="5670973" y="2770293"/>
                  <a:pt x="5327227" y="2120053"/>
                  <a:pt x="4714240" y="1727200"/>
                </a:cubicBezTo>
                <a:cubicBezTo>
                  <a:pt x="3371427" y="701040"/>
                  <a:pt x="1339427" y="711200"/>
                  <a:pt x="0" y="528320"/>
                </a:cubicBezTo>
                <a:lnTo>
                  <a:pt x="10160" y="0"/>
                </a:lnTo>
                <a:close/>
              </a:path>
            </a:pathLst>
          </a:custGeom>
          <a:solidFill>
            <a:schemeClr val="accent3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E130825-8214-41CD-94C2-B394C8253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29224"/>
            <a:ext cx="6305549" cy="6328777"/>
          </a:xfrm>
          <a:custGeom>
            <a:avLst/>
            <a:gdLst>
              <a:gd name="connsiteX0" fmla="*/ 0 w 4212773"/>
              <a:gd name="connsiteY0" fmla="*/ 0 h 6498740"/>
              <a:gd name="connsiteX1" fmla="*/ 159023 w 4212773"/>
              <a:gd name="connsiteY1" fmla="*/ 12872 h 6498740"/>
              <a:gd name="connsiteX2" fmla="*/ 1697597 w 4212773"/>
              <a:gd name="connsiteY2" fmla="*/ 306418 h 6498740"/>
              <a:gd name="connsiteX3" fmla="*/ 4047822 w 4212773"/>
              <a:gd name="connsiteY3" fmla="*/ 3511272 h 6498740"/>
              <a:gd name="connsiteX4" fmla="*/ 3551503 w 4212773"/>
              <a:gd name="connsiteY4" fmla="*/ 6184235 h 6498740"/>
              <a:gd name="connsiteX5" fmla="*/ 3163159 w 4212773"/>
              <a:gd name="connsiteY5" fmla="*/ 6459073 h 6498740"/>
              <a:gd name="connsiteX6" fmla="*/ 3092077 w 4212773"/>
              <a:gd name="connsiteY6" fmla="*/ 6498740 h 6498740"/>
              <a:gd name="connsiteX7" fmla="*/ 0 w 4212773"/>
              <a:gd name="connsiteY7" fmla="*/ 6498740 h 6498740"/>
              <a:gd name="connsiteX8" fmla="*/ 0 w 4212773"/>
              <a:gd name="connsiteY8" fmla="*/ 0 h 6498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2773" h="6498740">
                <a:moveTo>
                  <a:pt x="0" y="0"/>
                </a:moveTo>
                <a:lnTo>
                  <a:pt x="159023" y="12872"/>
                </a:lnTo>
                <a:cubicBezTo>
                  <a:pt x="659101" y="63644"/>
                  <a:pt x="1176498" y="175345"/>
                  <a:pt x="1697597" y="306418"/>
                </a:cubicBezTo>
                <a:cubicBezTo>
                  <a:pt x="3312474" y="712392"/>
                  <a:pt x="3742395" y="1999786"/>
                  <a:pt x="4047822" y="3511272"/>
                </a:cubicBezTo>
                <a:cubicBezTo>
                  <a:pt x="4252232" y="4523358"/>
                  <a:pt x="4422733" y="5443193"/>
                  <a:pt x="3551503" y="6184235"/>
                </a:cubicBezTo>
                <a:cubicBezTo>
                  <a:pt x="3429343" y="6288166"/>
                  <a:pt x="3299185" y="6378784"/>
                  <a:pt x="3163159" y="6459073"/>
                </a:cubicBezTo>
                <a:lnTo>
                  <a:pt x="3092077" y="6498740"/>
                </a:lnTo>
                <a:lnTo>
                  <a:pt x="0" y="649874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04CFC44C-A4AA-47AB-9728-B8557A0845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2299787"/>
            <a:ext cx="4572000" cy="2286000"/>
          </a:xfrm>
        </p:spPr>
        <p:txBody>
          <a:bodyPr>
            <a:normAutofit/>
          </a:bodyPr>
          <a:lstStyle/>
          <a:p>
            <a:pPr algn="l"/>
            <a:r>
              <a:rPr lang="en-US" sz="4400"/>
              <a:t>Click to edit Master title style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9A3AD9C-69B0-4589-A282-947AEF5C9A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4572000" cy="1524000"/>
          </a:xfrm>
        </p:spPr>
        <p:txBody>
          <a:bodyPr anchor="b" anchorCtr="0"/>
          <a:lstStyle>
            <a:lvl1pPr>
              <a:buNone/>
              <a:defRPr/>
            </a:lvl1pPr>
          </a:lstStyle>
          <a:p>
            <a:pPr algn="l"/>
            <a:r>
              <a:rPr lang="en-US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923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3D2C5742-73C7-4BB8-A3EC-3EB758A11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3997"/>
            <a:ext cx="5334000" cy="1524000"/>
          </a:xfrm>
        </p:spPr>
        <p:txBody>
          <a:bodyPr>
            <a:normAutofit/>
          </a:bodyPr>
          <a:lstStyle/>
          <a:p>
            <a:r>
              <a:rPr lang="en-US" sz="3200"/>
              <a:t>Click to edit Master title style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31BD5D5-F76D-4DB4-A86B-AA4CA5CD35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07467" y="0"/>
            <a:ext cx="5820494" cy="2302951"/>
          </a:xfrm>
          <a:custGeom>
            <a:avLst/>
            <a:gdLst>
              <a:gd name="connsiteX0" fmla="*/ 331087 w 5820494"/>
              <a:gd name="connsiteY0" fmla="*/ 0 h 2302951"/>
              <a:gd name="connsiteX1" fmla="*/ 5820494 w 5820494"/>
              <a:gd name="connsiteY1" fmla="*/ 0 h 2302951"/>
              <a:gd name="connsiteX2" fmla="*/ 5709900 w 5820494"/>
              <a:gd name="connsiteY2" fmla="*/ 213766 h 2302951"/>
              <a:gd name="connsiteX3" fmla="*/ 4932484 w 5820494"/>
              <a:gd name="connsiteY3" fmla="*/ 1340037 h 2302951"/>
              <a:gd name="connsiteX4" fmla="*/ 3361811 w 5820494"/>
              <a:gd name="connsiteY4" fmla="*/ 2268288 h 2302951"/>
              <a:gd name="connsiteX5" fmla="*/ 286590 w 5820494"/>
              <a:gd name="connsiteY5" fmla="*/ 1322722 h 2302951"/>
              <a:gd name="connsiteX6" fmla="*/ 251826 w 5820494"/>
              <a:gd name="connsiteY6" fmla="*/ 87954 h 2302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20494" h="2302951">
                <a:moveTo>
                  <a:pt x="331087" y="0"/>
                </a:moveTo>
                <a:lnTo>
                  <a:pt x="5820494" y="0"/>
                </a:lnTo>
                <a:lnTo>
                  <a:pt x="5709900" y="213766"/>
                </a:lnTo>
                <a:cubicBezTo>
                  <a:pt x="5432869" y="711271"/>
                  <a:pt x="5095500" y="1152643"/>
                  <a:pt x="4932484" y="1340037"/>
                </a:cubicBezTo>
                <a:cubicBezTo>
                  <a:pt x="4535940" y="1795562"/>
                  <a:pt x="3997053" y="2167493"/>
                  <a:pt x="3361811" y="2268288"/>
                </a:cubicBezTo>
                <a:cubicBezTo>
                  <a:pt x="2395334" y="2421964"/>
                  <a:pt x="953447" y="2057186"/>
                  <a:pt x="286590" y="1322722"/>
                </a:cubicBezTo>
                <a:cubicBezTo>
                  <a:pt x="-136161" y="857205"/>
                  <a:pt x="-42091" y="443733"/>
                  <a:pt x="251826" y="87954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BDE11C6-AF87-4968-A76C-01F97038A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3047999"/>
            <a:ext cx="5334000" cy="3047999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53546A48-F275-42D1-A2AB-BA54F9390C3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16382" y="3048002"/>
            <a:ext cx="4176866" cy="3809998"/>
          </a:xfrm>
          <a:custGeom>
            <a:avLst/>
            <a:gdLst>
              <a:gd name="connsiteX0" fmla="*/ 2183095 w 4176866"/>
              <a:gd name="connsiteY0" fmla="*/ 18 h 3809998"/>
              <a:gd name="connsiteX1" fmla="*/ 3425027 w 4176866"/>
              <a:gd name="connsiteY1" fmla="*/ 1440807 h 3809998"/>
              <a:gd name="connsiteX2" fmla="*/ 3480109 w 4176866"/>
              <a:gd name="connsiteY2" fmla="*/ 1517585 h 3809998"/>
              <a:gd name="connsiteX3" fmla="*/ 4110688 w 4176866"/>
              <a:gd name="connsiteY3" fmla="*/ 2402159 h 3809998"/>
              <a:gd name="connsiteX4" fmla="*/ 4176866 w 4176866"/>
              <a:gd name="connsiteY4" fmla="*/ 2587346 h 3809998"/>
              <a:gd name="connsiteX5" fmla="*/ 4176866 w 4176866"/>
              <a:gd name="connsiteY5" fmla="*/ 3809998 h 3809998"/>
              <a:gd name="connsiteX6" fmla="*/ 4077743 w 4176866"/>
              <a:gd name="connsiteY6" fmla="*/ 3809998 h 3809998"/>
              <a:gd name="connsiteX7" fmla="*/ 892220 w 4176866"/>
              <a:gd name="connsiteY7" fmla="*/ 3809998 h 3809998"/>
              <a:gd name="connsiteX8" fmla="*/ 840654 w 4176866"/>
              <a:gd name="connsiteY8" fmla="*/ 3790763 h 3809998"/>
              <a:gd name="connsiteX9" fmla="*/ 5750 w 4176866"/>
              <a:gd name="connsiteY9" fmla="*/ 2913921 h 3809998"/>
              <a:gd name="connsiteX10" fmla="*/ 819614 w 4176866"/>
              <a:gd name="connsiteY10" fmla="*/ 1008105 h 3809998"/>
              <a:gd name="connsiteX11" fmla="*/ 2183095 w 4176866"/>
              <a:gd name="connsiteY11" fmla="*/ 18 h 380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176866" h="3809998">
                <a:moveTo>
                  <a:pt x="2183095" y="18"/>
                </a:moveTo>
                <a:cubicBezTo>
                  <a:pt x="2652021" y="-4644"/>
                  <a:pt x="3095337" y="947177"/>
                  <a:pt x="3425027" y="1440807"/>
                </a:cubicBezTo>
                <a:cubicBezTo>
                  <a:pt x="3436611" y="1458213"/>
                  <a:pt x="3455517" y="1484324"/>
                  <a:pt x="3480109" y="1517585"/>
                </a:cubicBezTo>
                <a:cubicBezTo>
                  <a:pt x="3682056" y="1791449"/>
                  <a:pt x="3954543" y="2043338"/>
                  <a:pt x="4110688" y="2402159"/>
                </a:cubicBezTo>
                <a:lnTo>
                  <a:pt x="4176866" y="2587346"/>
                </a:lnTo>
                <a:lnTo>
                  <a:pt x="4176866" y="3809998"/>
                </a:lnTo>
                <a:lnTo>
                  <a:pt x="4077743" y="3809998"/>
                </a:lnTo>
                <a:lnTo>
                  <a:pt x="892220" y="3809998"/>
                </a:lnTo>
                <a:lnTo>
                  <a:pt x="840654" y="3790763"/>
                </a:lnTo>
                <a:cubicBezTo>
                  <a:pt x="487978" y="3656636"/>
                  <a:pt x="58498" y="3454097"/>
                  <a:pt x="5750" y="2913921"/>
                </a:cubicBezTo>
                <a:cubicBezTo>
                  <a:pt x="-64577" y="2192439"/>
                  <a:pt x="527932" y="1403503"/>
                  <a:pt x="819614" y="1008105"/>
                </a:cubicBezTo>
                <a:cubicBezTo>
                  <a:pt x="1190771" y="504837"/>
                  <a:pt x="1667013" y="5308"/>
                  <a:pt x="2183095" y="18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895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6">
            <a:extLst>
              <a:ext uri="{FF2B5EF4-FFF2-40B4-BE49-F238E27FC236}">
                <a16:creationId xmlns:a16="http://schemas.microsoft.com/office/drawing/2014/main" id="{1FAA1E16-84B5-4131-9CE1-7C6D43D1E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523990"/>
            <a:ext cx="4572000" cy="1524010"/>
          </a:xfrm>
        </p:spPr>
        <p:txBody>
          <a:bodyPr anchor="t" anchorCtr="0">
            <a:normAutofit/>
          </a:bodyPr>
          <a:lstStyle/>
          <a:p>
            <a:r>
              <a:rPr lang="en-US" sz="320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5ED8B7F-F797-40AD-8F10-7B52ECFAC8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762007"/>
            <a:ext cx="5948797" cy="6095979"/>
          </a:xfrm>
          <a:custGeom>
            <a:avLst/>
            <a:gdLst>
              <a:gd name="connsiteX0" fmla="*/ 1573824 w 5948797"/>
              <a:gd name="connsiteY0" fmla="*/ 765 h 6095979"/>
              <a:gd name="connsiteX1" fmla="*/ 2734655 w 5948797"/>
              <a:gd name="connsiteY1" fmla="*/ 238687 h 6095979"/>
              <a:gd name="connsiteX2" fmla="*/ 5668308 w 5948797"/>
              <a:gd name="connsiteY2" fmla="*/ 3639516 h 6095979"/>
              <a:gd name="connsiteX3" fmla="*/ 5937014 w 5948797"/>
              <a:gd name="connsiteY3" fmla="*/ 5865869 h 6095979"/>
              <a:gd name="connsiteX4" fmla="*/ 5948797 w 5948797"/>
              <a:gd name="connsiteY4" fmla="*/ 6095979 h 6095979"/>
              <a:gd name="connsiteX5" fmla="*/ 0 w 5948797"/>
              <a:gd name="connsiteY5" fmla="*/ 6095979 h 6095979"/>
              <a:gd name="connsiteX6" fmla="*/ 0 w 5948797"/>
              <a:gd name="connsiteY6" fmla="*/ 1621650 h 6095979"/>
              <a:gd name="connsiteX7" fmla="*/ 36302 w 5948797"/>
              <a:gd name="connsiteY7" fmla="*/ 1518814 h 6095979"/>
              <a:gd name="connsiteX8" fmla="*/ 287883 w 5948797"/>
              <a:gd name="connsiteY8" fmla="*/ 956872 h 6095979"/>
              <a:gd name="connsiteX9" fmla="*/ 1573824 w 5948797"/>
              <a:gd name="connsiteY9" fmla="*/ 765 h 6095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948797" h="6095979">
                <a:moveTo>
                  <a:pt x="1573824" y="765"/>
                </a:moveTo>
                <a:cubicBezTo>
                  <a:pt x="1940182" y="-10734"/>
                  <a:pt x="2329337" y="109280"/>
                  <a:pt x="2734655" y="238687"/>
                </a:cubicBezTo>
                <a:cubicBezTo>
                  <a:pt x="4118236" y="680647"/>
                  <a:pt x="5296689" y="1302752"/>
                  <a:pt x="5668308" y="3639516"/>
                </a:cubicBezTo>
                <a:cubicBezTo>
                  <a:pt x="5788290" y="4393559"/>
                  <a:pt x="5890538" y="5142244"/>
                  <a:pt x="5937014" y="5865869"/>
                </a:cubicBezTo>
                <a:lnTo>
                  <a:pt x="5948797" y="6095979"/>
                </a:lnTo>
                <a:lnTo>
                  <a:pt x="0" y="6095979"/>
                </a:lnTo>
                <a:lnTo>
                  <a:pt x="0" y="1621650"/>
                </a:lnTo>
                <a:lnTo>
                  <a:pt x="36302" y="1518814"/>
                </a:lnTo>
                <a:cubicBezTo>
                  <a:pt x="109797" y="1321982"/>
                  <a:pt x="192747" y="1133640"/>
                  <a:pt x="287883" y="956872"/>
                </a:cubicBezTo>
                <a:cubicBezTo>
                  <a:pt x="669445" y="247734"/>
                  <a:pt x="1102792" y="15549"/>
                  <a:pt x="1573824" y="765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3BF507F0-BF7D-45F6-B6FD-A124B9BAB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1" y="3048000"/>
            <a:ext cx="4572000" cy="3048001"/>
          </a:xfrm>
        </p:spPr>
        <p:txBody>
          <a:bodyPr vert="horz" lIns="91440" tIns="45720" rIns="91440" bIns="45720" rtlCol="0">
            <a:normAutofit/>
          </a:bodyPr>
          <a:lstStyle/>
          <a:p>
            <a:pPr marL="0" lvl="0" indent="0">
              <a:buNone/>
            </a:pPr>
            <a:r>
              <a:rPr lang="en-US" sz="240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F7884FE9-B11F-40BA-879F-2988D7F369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223838" y="538152"/>
            <a:ext cx="6095989" cy="654368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</p:spTree>
    <p:extLst>
      <p:ext uri="{BB962C8B-B14F-4D97-AF65-F5344CB8AC3E}">
        <p14:creationId xmlns:p14="http://schemas.microsoft.com/office/powerpoint/2010/main" val="33786028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5222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6384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1626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6691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1204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645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2311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593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6">
            <a:extLst>
              <a:ext uri="{FF2B5EF4-FFF2-40B4-BE49-F238E27FC236}">
                <a16:creationId xmlns:a16="http://schemas.microsoft.com/office/drawing/2014/main" id="{F0D6B661-3F4C-45AE-81E6-235397707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762000"/>
            <a:ext cx="5334000" cy="1524000"/>
          </a:xfrm>
        </p:spPr>
        <p:txBody>
          <a:bodyPr>
            <a:normAutofit/>
          </a:bodyPr>
          <a:lstStyle/>
          <a:p>
            <a:r>
              <a:rPr lang="en-US" sz="3200"/>
              <a:t>Click to edit Master title style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51C64C5-C308-4D56-A976-F6EE631E8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35F8A29-F146-4D3D-8DD9-41322C9FEF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" y="0"/>
            <a:ext cx="5578823" cy="6028256"/>
          </a:xfrm>
          <a:custGeom>
            <a:avLst/>
            <a:gdLst>
              <a:gd name="connsiteX0" fmla="*/ 0 w 5578823"/>
              <a:gd name="connsiteY0" fmla="*/ 0 h 6028256"/>
              <a:gd name="connsiteX1" fmla="*/ 3897606 w 5578823"/>
              <a:gd name="connsiteY1" fmla="*/ 0 h 6028256"/>
              <a:gd name="connsiteX2" fmla="*/ 4274232 w 5578823"/>
              <a:gd name="connsiteY2" fmla="*/ 360545 h 6028256"/>
              <a:gd name="connsiteX3" fmla="*/ 4673934 w 5578823"/>
              <a:gd name="connsiteY3" fmla="*/ 738354 h 6028256"/>
              <a:gd name="connsiteX4" fmla="*/ 5421862 w 5578823"/>
              <a:gd name="connsiteY4" fmla="*/ 1773839 h 6028256"/>
              <a:gd name="connsiteX5" fmla="*/ 5469198 w 5578823"/>
              <a:gd name="connsiteY5" fmla="*/ 3329255 h 6028256"/>
              <a:gd name="connsiteX6" fmla="*/ 4741546 w 5578823"/>
              <a:gd name="connsiteY6" fmla="*/ 4877588 h 6028256"/>
              <a:gd name="connsiteX7" fmla="*/ 1325600 w 5578823"/>
              <a:gd name="connsiteY7" fmla="*/ 5980388 h 6028256"/>
              <a:gd name="connsiteX8" fmla="*/ 137593 w 5578823"/>
              <a:gd name="connsiteY8" fmla="*/ 5804042 h 6028256"/>
              <a:gd name="connsiteX9" fmla="*/ 0 w 5578823"/>
              <a:gd name="connsiteY9" fmla="*/ 5760161 h 6028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78823" h="6028256">
                <a:moveTo>
                  <a:pt x="0" y="0"/>
                </a:moveTo>
                <a:lnTo>
                  <a:pt x="3897606" y="0"/>
                </a:lnTo>
                <a:lnTo>
                  <a:pt x="4274232" y="360545"/>
                </a:lnTo>
                <a:cubicBezTo>
                  <a:pt x="4408856" y="488910"/>
                  <a:pt x="4542134" y="615181"/>
                  <a:pt x="4673934" y="738354"/>
                </a:cubicBezTo>
                <a:cubicBezTo>
                  <a:pt x="5042663" y="1082881"/>
                  <a:pt x="5282330" y="1428108"/>
                  <a:pt x="5421862" y="1773839"/>
                </a:cubicBezTo>
                <a:cubicBezTo>
                  <a:pt x="5631101" y="2292214"/>
                  <a:pt x="5614731" y="2811325"/>
                  <a:pt x="5469198" y="3329255"/>
                </a:cubicBezTo>
                <a:cubicBezTo>
                  <a:pt x="5323662" y="3847185"/>
                  <a:pt x="5048962" y="4363935"/>
                  <a:pt x="4741546" y="4877588"/>
                </a:cubicBezTo>
                <a:cubicBezTo>
                  <a:pt x="4027238" y="6071494"/>
                  <a:pt x="2764972" y="6102970"/>
                  <a:pt x="1325600" y="5980388"/>
                </a:cubicBezTo>
                <a:cubicBezTo>
                  <a:pt x="903947" y="5944442"/>
                  <a:pt x="499735" y="5907589"/>
                  <a:pt x="137593" y="5804042"/>
                </a:cubicBezTo>
                <a:lnTo>
                  <a:pt x="0" y="5760161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2ED7257-A2A4-4A81-94D0-21636294D7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286000"/>
            <a:ext cx="5334000" cy="3810001"/>
          </a:xfrm>
        </p:spPr>
        <p:txBody>
          <a:bodyPr vert="horz" lIns="91440" tIns="45720" rIns="91440" bIns="45720" rtlCol="0">
            <a:noAutofit/>
          </a:bodyPr>
          <a:lstStyle>
            <a:lvl1pPr marL="228600" indent="-228600">
              <a:defRPr sz="2800"/>
            </a:lvl1pPr>
          </a:lstStyle>
          <a:p>
            <a:pPr marL="0" lvl="0" indent="0">
              <a:buNone/>
            </a:pPr>
            <a:r>
              <a:rPr lang="en-US" sz="2400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849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CEB7F18-992B-4D56-A388-738859C8B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0" y="1532083"/>
            <a:ext cx="4572000" cy="1524000"/>
          </a:xfrm>
        </p:spPr>
        <p:txBody>
          <a:bodyPr anchor="t" anchorCtr="0">
            <a:normAutofit/>
          </a:bodyPr>
          <a:lstStyle/>
          <a:p>
            <a:r>
              <a:rPr lang="en-US" sz="3200"/>
              <a:t>Click to edit Master title style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410AC2D-D649-4FCA-87C1-EDB34FCC4A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348939"/>
            <a:ext cx="1588691" cy="5824901"/>
          </a:xfrm>
          <a:custGeom>
            <a:avLst/>
            <a:gdLst>
              <a:gd name="connsiteX0" fmla="*/ 0 w 1588691"/>
              <a:gd name="connsiteY0" fmla="*/ 0 h 5824901"/>
              <a:gd name="connsiteX1" fmla="*/ 103414 w 1588691"/>
              <a:gd name="connsiteY1" fmla="*/ 24689 h 5824901"/>
              <a:gd name="connsiteX2" fmla="*/ 1566944 w 1588691"/>
              <a:gd name="connsiteY2" fmla="*/ 1831178 h 5824901"/>
              <a:gd name="connsiteX3" fmla="*/ 1239184 w 1588691"/>
              <a:gd name="connsiteY3" fmla="*/ 4894084 h 5824901"/>
              <a:gd name="connsiteX4" fmla="*/ 1161636 w 1588691"/>
              <a:gd name="connsiteY4" fmla="*/ 5234403 h 5824901"/>
              <a:gd name="connsiteX5" fmla="*/ 1036423 w 1588691"/>
              <a:gd name="connsiteY5" fmla="*/ 5540389 h 5824901"/>
              <a:gd name="connsiteX6" fmla="*/ 693532 w 1588691"/>
              <a:gd name="connsiteY6" fmla="*/ 5797870 h 5824901"/>
              <a:gd name="connsiteX7" fmla="*/ 66690 w 1588691"/>
              <a:gd name="connsiteY7" fmla="*/ 5718123 h 5824901"/>
              <a:gd name="connsiteX8" fmla="*/ 0 w 1588691"/>
              <a:gd name="connsiteY8" fmla="*/ 5671830 h 5824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88691" h="5824901">
                <a:moveTo>
                  <a:pt x="0" y="0"/>
                </a:moveTo>
                <a:lnTo>
                  <a:pt x="103414" y="24689"/>
                </a:lnTo>
                <a:cubicBezTo>
                  <a:pt x="796911" y="207091"/>
                  <a:pt x="1441617" y="614618"/>
                  <a:pt x="1566944" y="1831178"/>
                </a:cubicBezTo>
                <a:cubicBezTo>
                  <a:pt x="1657898" y="2711366"/>
                  <a:pt x="1447138" y="3830385"/>
                  <a:pt x="1239184" y="4894084"/>
                </a:cubicBezTo>
                <a:cubicBezTo>
                  <a:pt x="1217336" y="5005703"/>
                  <a:pt x="1193458" y="5122919"/>
                  <a:pt x="1161636" y="5234403"/>
                </a:cubicBezTo>
                <a:cubicBezTo>
                  <a:pt x="1129815" y="5345896"/>
                  <a:pt x="1090045" y="5451664"/>
                  <a:pt x="1036423" y="5540389"/>
                </a:cubicBezTo>
                <a:cubicBezTo>
                  <a:pt x="931907" y="5713703"/>
                  <a:pt x="805230" y="5770918"/>
                  <a:pt x="693532" y="5797870"/>
                </a:cubicBezTo>
                <a:cubicBezTo>
                  <a:pt x="465914" y="5852471"/>
                  <a:pt x="252946" y="5823597"/>
                  <a:pt x="66690" y="5718123"/>
                </a:cubicBezTo>
                <a:lnTo>
                  <a:pt x="0" y="5671830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4CAECC1-22E5-4CFE-997A-335F9A861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3056083"/>
            <a:ext cx="5334000" cy="3048000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39634C0-6EDF-41E8-9316-1B98AB76795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07466" y="0"/>
            <a:ext cx="5820495" cy="2302951"/>
          </a:xfrm>
          <a:custGeom>
            <a:avLst/>
            <a:gdLst>
              <a:gd name="connsiteX0" fmla="*/ 5820495 w 5820495"/>
              <a:gd name="connsiteY0" fmla="*/ 0 h 2302951"/>
              <a:gd name="connsiteX1" fmla="*/ 5709901 w 5820495"/>
              <a:gd name="connsiteY1" fmla="*/ 213767 h 2302951"/>
              <a:gd name="connsiteX2" fmla="*/ 4932484 w 5820495"/>
              <a:gd name="connsiteY2" fmla="*/ 1340037 h 2302951"/>
              <a:gd name="connsiteX3" fmla="*/ 3361812 w 5820495"/>
              <a:gd name="connsiteY3" fmla="*/ 2268288 h 2302951"/>
              <a:gd name="connsiteX4" fmla="*/ 286590 w 5820495"/>
              <a:gd name="connsiteY4" fmla="*/ 1322723 h 2302951"/>
              <a:gd name="connsiteX5" fmla="*/ 251827 w 5820495"/>
              <a:gd name="connsiteY5" fmla="*/ 87954 h 2302951"/>
              <a:gd name="connsiteX6" fmla="*/ 331088 w 5820495"/>
              <a:gd name="connsiteY6" fmla="*/ 1 h 2302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20495" h="2302951">
                <a:moveTo>
                  <a:pt x="5820495" y="0"/>
                </a:moveTo>
                <a:lnTo>
                  <a:pt x="5709901" y="213767"/>
                </a:lnTo>
                <a:cubicBezTo>
                  <a:pt x="5432870" y="711271"/>
                  <a:pt x="5095501" y="1152644"/>
                  <a:pt x="4932484" y="1340037"/>
                </a:cubicBezTo>
                <a:cubicBezTo>
                  <a:pt x="4535941" y="1795563"/>
                  <a:pt x="3997054" y="2167493"/>
                  <a:pt x="3361812" y="2268288"/>
                </a:cubicBezTo>
                <a:cubicBezTo>
                  <a:pt x="2395335" y="2421964"/>
                  <a:pt x="953448" y="2057186"/>
                  <a:pt x="286590" y="1322723"/>
                </a:cubicBezTo>
                <a:cubicBezTo>
                  <a:pt x="-136160" y="857206"/>
                  <a:pt x="-42091" y="443734"/>
                  <a:pt x="251827" y="87954"/>
                </a:cubicBezTo>
                <a:lnTo>
                  <a:pt x="331088" y="1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E3C79F9-E136-43AA-88A7-931391EEFE8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61955" y="3048002"/>
            <a:ext cx="4230047" cy="3809998"/>
          </a:xfrm>
          <a:custGeom>
            <a:avLst/>
            <a:gdLst>
              <a:gd name="connsiteX0" fmla="*/ 2183095 w 4230047"/>
              <a:gd name="connsiteY0" fmla="*/ 18 h 3809998"/>
              <a:gd name="connsiteX1" fmla="*/ 3425027 w 4230047"/>
              <a:gd name="connsiteY1" fmla="*/ 1440808 h 3809998"/>
              <a:gd name="connsiteX2" fmla="*/ 3480109 w 4230047"/>
              <a:gd name="connsiteY2" fmla="*/ 1517586 h 3809998"/>
              <a:gd name="connsiteX3" fmla="*/ 4221130 w 4230047"/>
              <a:gd name="connsiteY3" fmla="*/ 2801399 h 3809998"/>
              <a:gd name="connsiteX4" fmla="*/ 4230047 w 4230047"/>
              <a:gd name="connsiteY4" fmla="*/ 2899961 h 3809998"/>
              <a:gd name="connsiteX5" fmla="*/ 4230047 w 4230047"/>
              <a:gd name="connsiteY5" fmla="*/ 3224568 h 3809998"/>
              <a:gd name="connsiteX6" fmla="*/ 4220577 w 4230047"/>
              <a:gd name="connsiteY6" fmla="*/ 3329167 h 3809998"/>
              <a:gd name="connsiteX7" fmla="*/ 4108028 w 4230047"/>
              <a:gd name="connsiteY7" fmla="*/ 3749750 h 3809998"/>
              <a:gd name="connsiteX8" fmla="*/ 4077743 w 4230047"/>
              <a:gd name="connsiteY8" fmla="*/ 3809998 h 3809998"/>
              <a:gd name="connsiteX9" fmla="*/ 892220 w 4230047"/>
              <a:gd name="connsiteY9" fmla="*/ 3809998 h 3809998"/>
              <a:gd name="connsiteX10" fmla="*/ 840654 w 4230047"/>
              <a:gd name="connsiteY10" fmla="*/ 3790763 h 3809998"/>
              <a:gd name="connsiteX11" fmla="*/ 5750 w 4230047"/>
              <a:gd name="connsiteY11" fmla="*/ 2913921 h 3809998"/>
              <a:gd name="connsiteX12" fmla="*/ 819614 w 4230047"/>
              <a:gd name="connsiteY12" fmla="*/ 1008105 h 3809998"/>
              <a:gd name="connsiteX13" fmla="*/ 2183095 w 4230047"/>
              <a:gd name="connsiteY13" fmla="*/ 18 h 380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230047" h="3809998">
                <a:moveTo>
                  <a:pt x="2183095" y="18"/>
                </a:moveTo>
                <a:cubicBezTo>
                  <a:pt x="2652021" y="-4644"/>
                  <a:pt x="3095337" y="947177"/>
                  <a:pt x="3425027" y="1440808"/>
                </a:cubicBezTo>
                <a:cubicBezTo>
                  <a:pt x="3436611" y="1458213"/>
                  <a:pt x="3455517" y="1484325"/>
                  <a:pt x="3480109" y="1517586"/>
                </a:cubicBezTo>
                <a:cubicBezTo>
                  <a:pt x="3749371" y="1882737"/>
                  <a:pt x="4144039" y="2208821"/>
                  <a:pt x="4221130" y="2801399"/>
                </a:cubicBezTo>
                <a:lnTo>
                  <a:pt x="4230047" y="2899961"/>
                </a:lnTo>
                <a:lnTo>
                  <a:pt x="4230047" y="3224568"/>
                </a:lnTo>
                <a:lnTo>
                  <a:pt x="4220577" y="3329167"/>
                </a:lnTo>
                <a:cubicBezTo>
                  <a:pt x="4200561" y="3491518"/>
                  <a:pt x="4161725" y="3630719"/>
                  <a:pt x="4108028" y="3749750"/>
                </a:cubicBezTo>
                <a:lnTo>
                  <a:pt x="4077743" y="3809998"/>
                </a:lnTo>
                <a:lnTo>
                  <a:pt x="892220" y="3809998"/>
                </a:lnTo>
                <a:lnTo>
                  <a:pt x="840654" y="3790763"/>
                </a:lnTo>
                <a:cubicBezTo>
                  <a:pt x="487979" y="3656637"/>
                  <a:pt x="58498" y="3454097"/>
                  <a:pt x="5750" y="2913921"/>
                </a:cubicBezTo>
                <a:cubicBezTo>
                  <a:pt x="-64577" y="2192439"/>
                  <a:pt x="527932" y="1403503"/>
                  <a:pt x="819614" y="1008105"/>
                </a:cubicBezTo>
                <a:cubicBezTo>
                  <a:pt x="1190771" y="504837"/>
                  <a:pt x="1667013" y="5308"/>
                  <a:pt x="2183095" y="18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151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20">
            <a:extLst>
              <a:ext uri="{FF2B5EF4-FFF2-40B4-BE49-F238E27FC236}">
                <a16:creationId xmlns:a16="http://schemas.microsoft.com/office/drawing/2014/main" id="{368B2638-FA1E-41E2-9B2C-03BEFBE541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0" y="2269050"/>
            <a:ext cx="3810000" cy="2286000"/>
          </a:xfrm>
        </p:spPr>
        <p:txBody>
          <a:bodyPr>
            <a:normAutofit/>
          </a:bodyPr>
          <a:lstStyle/>
          <a:p>
            <a:pPr algn="l"/>
            <a:r>
              <a:rPr lang="en-US" sz="4400"/>
              <a:t>Click to edit Master title style</a:t>
            </a:r>
          </a:p>
        </p:txBody>
      </p:sp>
      <p:sp>
        <p:nvSpPr>
          <p:cNvPr id="13" name="Subtitle 21">
            <a:extLst>
              <a:ext uri="{FF2B5EF4-FFF2-40B4-BE49-F238E27FC236}">
                <a16:creationId xmlns:a16="http://schemas.microsoft.com/office/drawing/2014/main" id="{6865B251-150D-4D65-9390-CDECD91E66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4000" y="4571999"/>
            <a:ext cx="4594502" cy="1524000"/>
          </a:xfrm>
        </p:spPr>
        <p:txBody>
          <a:bodyPr anchor="b" anchorCtr="0"/>
          <a:lstStyle/>
          <a:p>
            <a:pPr algn="l"/>
            <a:r>
              <a:rPr lang="en-US"/>
              <a:t>Click to edit Master subtitle style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5279B96F-4DCD-41B1-80AC-F06ECD712F6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"/>
            <a:ext cx="2915897" cy="3150803"/>
          </a:xfrm>
          <a:custGeom>
            <a:avLst/>
            <a:gdLst>
              <a:gd name="connsiteX0" fmla="*/ 0 w 2915897"/>
              <a:gd name="connsiteY0" fmla="*/ 0 h 3150803"/>
              <a:gd name="connsiteX1" fmla="*/ 2037171 w 2915897"/>
              <a:gd name="connsiteY1" fmla="*/ 0 h 3150803"/>
              <a:gd name="connsiteX2" fmla="*/ 2234023 w 2915897"/>
              <a:gd name="connsiteY2" fmla="*/ 188447 h 3150803"/>
              <a:gd name="connsiteX3" fmla="*/ 2442937 w 2915897"/>
              <a:gd name="connsiteY3" fmla="*/ 385917 h 3150803"/>
              <a:gd name="connsiteX4" fmla="*/ 2833858 w 2915897"/>
              <a:gd name="connsiteY4" fmla="*/ 927137 h 3150803"/>
              <a:gd name="connsiteX5" fmla="*/ 2858599 w 2915897"/>
              <a:gd name="connsiteY5" fmla="*/ 1740110 h 3150803"/>
              <a:gd name="connsiteX6" fmla="*/ 2478276 w 2915897"/>
              <a:gd name="connsiteY6" fmla="*/ 2549381 h 3150803"/>
              <a:gd name="connsiteX7" fmla="*/ 692855 w 2915897"/>
              <a:gd name="connsiteY7" fmla="*/ 3125784 h 3150803"/>
              <a:gd name="connsiteX8" fmla="*/ 71916 w 2915897"/>
              <a:gd name="connsiteY8" fmla="*/ 3033613 h 3150803"/>
              <a:gd name="connsiteX9" fmla="*/ 0 w 2915897"/>
              <a:gd name="connsiteY9" fmla="*/ 3010677 h 3150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15897" h="3150803">
                <a:moveTo>
                  <a:pt x="0" y="0"/>
                </a:moveTo>
                <a:lnTo>
                  <a:pt x="2037171" y="0"/>
                </a:lnTo>
                <a:lnTo>
                  <a:pt x="2234023" y="188447"/>
                </a:lnTo>
                <a:cubicBezTo>
                  <a:pt x="2304388" y="255540"/>
                  <a:pt x="2374048" y="321538"/>
                  <a:pt x="2442937" y="385917"/>
                </a:cubicBezTo>
                <a:cubicBezTo>
                  <a:pt x="2635661" y="565992"/>
                  <a:pt x="2760928" y="746433"/>
                  <a:pt x="2833858" y="927137"/>
                </a:cubicBezTo>
                <a:cubicBezTo>
                  <a:pt x="2943221" y="1198077"/>
                  <a:pt x="2934665" y="1469402"/>
                  <a:pt x="2858599" y="1740110"/>
                </a:cubicBezTo>
                <a:cubicBezTo>
                  <a:pt x="2782532" y="2010817"/>
                  <a:pt x="2638953" y="2280908"/>
                  <a:pt x="2478276" y="2549381"/>
                </a:cubicBezTo>
                <a:cubicBezTo>
                  <a:pt x="2104926" y="3173402"/>
                  <a:pt x="1445175" y="3189854"/>
                  <a:pt x="692855" y="3125784"/>
                </a:cubicBezTo>
                <a:cubicBezTo>
                  <a:pt x="472468" y="3106996"/>
                  <a:pt x="261198" y="3087734"/>
                  <a:pt x="71916" y="3033613"/>
                </a:cubicBezTo>
                <a:lnTo>
                  <a:pt x="0" y="3010677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8CF3283-37EB-40F7-B4D3-7321DE54FCF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4588" y="0"/>
            <a:ext cx="5820494" cy="2008700"/>
          </a:xfrm>
          <a:custGeom>
            <a:avLst/>
            <a:gdLst>
              <a:gd name="connsiteX0" fmla="*/ 331087 w 5820494"/>
              <a:gd name="connsiteY0" fmla="*/ 0 h 2008700"/>
              <a:gd name="connsiteX1" fmla="*/ 5820494 w 5820494"/>
              <a:gd name="connsiteY1" fmla="*/ 0 h 2008700"/>
              <a:gd name="connsiteX2" fmla="*/ 5709900 w 5820494"/>
              <a:gd name="connsiteY2" fmla="*/ 186453 h 2008700"/>
              <a:gd name="connsiteX3" fmla="*/ 4932484 w 5820494"/>
              <a:gd name="connsiteY3" fmla="*/ 1168818 h 2008700"/>
              <a:gd name="connsiteX4" fmla="*/ 3361811 w 5820494"/>
              <a:gd name="connsiteY4" fmla="*/ 1978465 h 2008700"/>
              <a:gd name="connsiteX5" fmla="*/ 286590 w 5820494"/>
              <a:gd name="connsiteY5" fmla="*/ 1153716 h 2008700"/>
              <a:gd name="connsiteX6" fmla="*/ 251826 w 5820494"/>
              <a:gd name="connsiteY6" fmla="*/ 76716 h 200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20494" h="2008700">
                <a:moveTo>
                  <a:pt x="331087" y="0"/>
                </a:moveTo>
                <a:lnTo>
                  <a:pt x="5820494" y="0"/>
                </a:lnTo>
                <a:lnTo>
                  <a:pt x="5709900" y="186453"/>
                </a:lnTo>
                <a:cubicBezTo>
                  <a:pt x="5432869" y="620391"/>
                  <a:pt x="5095500" y="1005368"/>
                  <a:pt x="4932484" y="1168818"/>
                </a:cubicBezTo>
                <a:cubicBezTo>
                  <a:pt x="4535940" y="1566140"/>
                  <a:pt x="3997053" y="1890549"/>
                  <a:pt x="3361811" y="1978465"/>
                </a:cubicBezTo>
                <a:cubicBezTo>
                  <a:pt x="2395334" y="2112506"/>
                  <a:pt x="953447" y="1794336"/>
                  <a:pt x="286590" y="1153716"/>
                </a:cubicBezTo>
                <a:cubicBezTo>
                  <a:pt x="-136161" y="747678"/>
                  <a:pt x="-42091" y="387037"/>
                  <a:pt x="251826" y="76716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D43413-F064-47FB-B053-5DCA096DAAF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" y="3134141"/>
            <a:ext cx="4548543" cy="3723859"/>
          </a:xfrm>
          <a:custGeom>
            <a:avLst/>
            <a:gdLst>
              <a:gd name="connsiteX0" fmla="*/ 3246912 w 4548543"/>
              <a:gd name="connsiteY0" fmla="*/ 458 h 3723859"/>
              <a:gd name="connsiteX1" fmla="*/ 4150879 w 4548543"/>
              <a:gd name="connsiteY1" fmla="*/ 378073 h 3723859"/>
              <a:gd name="connsiteX2" fmla="*/ 4548482 w 4548543"/>
              <a:gd name="connsiteY2" fmla="*/ 1568643 h 3723859"/>
              <a:gd name="connsiteX3" fmla="*/ 4028886 w 4548543"/>
              <a:gd name="connsiteY3" fmla="*/ 3710287 h 3723859"/>
              <a:gd name="connsiteX4" fmla="*/ 4021678 w 4548543"/>
              <a:gd name="connsiteY4" fmla="*/ 3723859 h 3723859"/>
              <a:gd name="connsiteX5" fmla="*/ 0 w 4548543"/>
              <a:gd name="connsiteY5" fmla="*/ 3723859 h 3723859"/>
              <a:gd name="connsiteX6" fmla="*/ 0 w 4548543"/>
              <a:gd name="connsiteY6" fmla="*/ 1455242 h 3723859"/>
              <a:gd name="connsiteX7" fmla="*/ 170674 w 4548543"/>
              <a:gd name="connsiteY7" fmla="*/ 1364030 h 3723859"/>
              <a:gd name="connsiteX8" fmla="*/ 371971 w 4548543"/>
              <a:gd name="connsiteY8" fmla="*/ 1257338 h 3723859"/>
              <a:gd name="connsiteX9" fmla="*/ 2579168 w 4548543"/>
              <a:gd name="connsiteY9" fmla="*/ 156654 h 3723859"/>
              <a:gd name="connsiteX10" fmla="*/ 3246912 w 4548543"/>
              <a:gd name="connsiteY10" fmla="*/ 458 h 372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548543" h="3723859">
                <a:moveTo>
                  <a:pt x="3246912" y="458"/>
                </a:moveTo>
                <a:cubicBezTo>
                  <a:pt x="3556014" y="-7452"/>
                  <a:pt x="3878293" y="85861"/>
                  <a:pt x="4150879" y="378073"/>
                </a:cubicBezTo>
                <a:cubicBezTo>
                  <a:pt x="4474410" y="725138"/>
                  <a:pt x="4551051" y="1187631"/>
                  <a:pt x="4548482" y="1568643"/>
                </a:cubicBezTo>
                <a:cubicBezTo>
                  <a:pt x="4543256" y="2340350"/>
                  <a:pt x="4346080" y="3076780"/>
                  <a:pt x="4028886" y="3710287"/>
                </a:cubicBezTo>
                <a:lnTo>
                  <a:pt x="4021678" y="3723859"/>
                </a:lnTo>
                <a:lnTo>
                  <a:pt x="0" y="3723859"/>
                </a:lnTo>
                <a:lnTo>
                  <a:pt x="0" y="1455242"/>
                </a:lnTo>
                <a:lnTo>
                  <a:pt x="170674" y="1364030"/>
                </a:lnTo>
                <a:cubicBezTo>
                  <a:pt x="240826" y="1327045"/>
                  <a:pt x="308382" y="1291596"/>
                  <a:pt x="371971" y="1257338"/>
                </a:cubicBezTo>
                <a:cubicBezTo>
                  <a:pt x="1092270" y="868657"/>
                  <a:pt x="1814145" y="480776"/>
                  <a:pt x="2579168" y="156654"/>
                </a:cubicBezTo>
                <a:cubicBezTo>
                  <a:pt x="2774058" y="73994"/>
                  <a:pt x="3006499" y="6609"/>
                  <a:pt x="3246912" y="458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1995BAA-F48C-452E-8FB3-2036819AAE7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889048" y="314073"/>
            <a:ext cx="2302952" cy="5820494"/>
          </a:xfrm>
          <a:custGeom>
            <a:avLst/>
            <a:gdLst>
              <a:gd name="connsiteX0" fmla="*/ 2302952 w 2302952"/>
              <a:gd name="connsiteY0" fmla="*/ 0 h 5820494"/>
              <a:gd name="connsiteX1" fmla="*/ 2302951 w 2302952"/>
              <a:gd name="connsiteY1" fmla="*/ 5489408 h 5820494"/>
              <a:gd name="connsiteX2" fmla="*/ 2214998 w 2302952"/>
              <a:gd name="connsiteY2" fmla="*/ 5568668 h 5820494"/>
              <a:gd name="connsiteX3" fmla="*/ 980229 w 2302952"/>
              <a:gd name="connsiteY3" fmla="*/ 5533905 h 5820494"/>
              <a:gd name="connsiteX4" fmla="*/ 34664 w 2302952"/>
              <a:gd name="connsiteY4" fmla="*/ 2458684 h 5820494"/>
              <a:gd name="connsiteX5" fmla="*/ 962915 w 2302952"/>
              <a:gd name="connsiteY5" fmla="*/ 888011 h 5820494"/>
              <a:gd name="connsiteX6" fmla="*/ 2089185 w 2302952"/>
              <a:gd name="connsiteY6" fmla="*/ 110594 h 5820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2952" h="5820494">
                <a:moveTo>
                  <a:pt x="2302952" y="0"/>
                </a:moveTo>
                <a:lnTo>
                  <a:pt x="2302951" y="5489408"/>
                </a:lnTo>
                <a:lnTo>
                  <a:pt x="2214998" y="5568668"/>
                </a:lnTo>
                <a:cubicBezTo>
                  <a:pt x="1859218" y="5862586"/>
                  <a:pt x="1445746" y="5956656"/>
                  <a:pt x="980229" y="5533905"/>
                </a:cubicBezTo>
                <a:cubicBezTo>
                  <a:pt x="245766" y="4867048"/>
                  <a:pt x="-119012" y="3425160"/>
                  <a:pt x="34664" y="2458684"/>
                </a:cubicBezTo>
                <a:cubicBezTo>
                  <a:pt x="135459" y="1823441"/>
                  <a:pt x="507389" y="1284554"/>
                  <a:pt x="962915" y="888011"/>
                </a:cubicBezTo>
                <a:cubicBezTo>
                  <a:pt x="1150308" y="724995"/>
                  <a:pt x="1591681" y="387625"/>
                  <a:pt x="2089185" y="110594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44512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0" y="1823866"/>
            <a:ext cx="10495280" cy="4351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007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325DA79-98D3-4B75-A104-9B8CF2E52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521" y="1732785"/>
            <a:ext cx="5263199" cy="1524000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0689288-6A1A-4457-8998-96D415487D06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51521" y="3269458"/>
            <a:ext cx="5344477" cy="3092449"/>
          </a:xfrm>
        </p:spPr>
        <p:txBody>
          <a:bodyPr anchor="ctr">
            <a:noAutofit/>
          </a:bodyPr>
          <a:lstStyle>
            <a:lvl1pPr>
              <a:defRPr sz="28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/>
              <a:t>Object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0265BFC-F12F-4129-9A10-7A6D278A9C6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35910" y="1"/>
            <a:ext cx="5756090" cy="3960681"/>
          </a:xfrm>
          <a:custGeom>
            <a:avLst/>
            <a:gdLst>
              <a:gd name="connsiteX0" fmla="*/ 0 w 5756090"/>
              <a:gd name="connsiteY0" fmla="*/ 0 h 3960681"/>
              <a:gd name="connsiteX1" fmla="*/ 5756090 w 5756090"/>
              <a:gd name="connsiteY1" fmla="*/ 0 h 3960681"/>
              <a:gd name="connsiteX2" fmla="*/ 5756090 w 5756090"/>
              <a:gd name="connsiteY2" fmla="*/ 3463038 h 3960681"/>
              <a:gd name="connsiteX3" fmla="*/ 5558511 w 5756090"/>
              <a:gd name="connsiteY3" fmla="*/ 3561320 h 3960681"/>
              <a:gd name="connsiteX4" fmla="*/ 3480391 w 5756090"/>
              <a:gd name="connsiteY4" fmla="*/ 3940416 h 3960681"/>
              <a:gd name="connsiteX5" fmla="*/ 1605774 w 5756090"/>
              <a:gd name="connsiteY5" fmla="*/ 2854397 h 3960681"/>
              <a:gd name="connsiteX6" fmla="*/ 74389 w 5756090"/>
              <a:gd name="connsiteY6" fmla="*/ 325223 h 3960681"/>
              <a:gd name="connsiteX7" fmla="*/ 16895 w 5756090"/>
              <a:gd name="connsiteY7" fmla="*/ 104576 h 3960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56090" h="3960681">
                <a:moveTo>
                  <a:pt x="0" y="0"/>
                </a:moveTo>
                <a:lnTo>
                  <a:pt x="5756090" y="0"/>
                </a:lnTo>
                <a:lnTo>
                  <a:pt x="5756090" y="3463038"/>
                </a:lnTo>
                <a:lnTo>
                  <a:pt x="5558511" y="3561320"/>
                </a:lnTo>
                <a:cubicBezTo>
                  <a:pt x="4879339" y="3874528"/>
                  <a:pt x="4103797" y="4016776"/>
                  <a:pt x="3480391" y="3940416"/>
                </a:cubicBezTo>
                <a:cubicBezTo>
                  <a:pt x="2751968" y="3851461"/>
                  <a:pt x="2103010" y="3410677"/>
                  <a:pt x="1605774" y="2854397"/>
                </a:cubicBezTo>
                <a:cubicBezTo>
                  <a:pt x="1278696" y="2488237"/>
                  <a:pt x="377050" y="1320622"/>
                  <a:pt x="74389" y="325223"/>
                </a:cubicBezTo>
                <a:cubicBezTo>
                  <a:pt x="51690" y="250568"/>
                  <a:pt x="32361" y="176882"/>
                  <a:pt x="16895" y="104576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55CAD1C3-A879-4B95-B5C1-4D7B725EB7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28871" y="4949374"/>
            <a:ext cx="5796193" cy="1908627"/>
          </a:xfrm>
          <a:custGeom>
            <a:avLst/>
            <a:gdLst>
              <a:gd name="connsiteX0" fmla="*/ 3174283 w 5796193"/>
              <a:gd name="connsiteY0" fmla="*/ 18 h 1908627"/>
              <a:gd name="connsiteX1" fmla="*/ 5218462 w 5796193"/>
              <a:gd name="connsiteY1" fmla="*/ 1459807 h 1908627"/>
              <a:gd name="connsiteX2" fmla="*/ 5309125 w 5796193"/>
              <a:gd name="connsiteY2" fmla="*/ 1537598 h 1908627"/>
              <a:gd name="connsiteX3" fmla="*/ 5693890 w 5796193"/>
              <a:gd name="connsiteY3" fmla="*/ 1830997 h 1908627"/>
              <a:gd name="connsiteX4" fmla="*/ 5796193 w 5796193"/>
              <a:gd name="connsiteY4" fmla="*/ 1908627 h 1908627"/>
              <a:gd name="connsiteX5" fmla="*/ 0 w 5796193"/>
              <a:gd name="connsiteY5" fmla="*/ 1908627 h 1908627"/>
              <a:gd name="connsiteX6" fmla="*/ 36796 w 5796193"/>
              <a:gd name="connsiteY6" fmla="*/ 1862978 h 1908627"/>
              <a:gd name="connsiteX7" fmla="*/ 930039 w 5796193"/>
              <a:gd name="connsiteY7" fmla="*/ 1021399 h 1908627"/>
              <a:gd name="connsiteX8" fmla="*/ 3174283 w 5796193"/>
              <a:gd name="connsiteY8" fmla="*/ 18 h 1908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796193" h="1908627">
                <a:moveTo>
                  <a:pt x="3174283" y="18"/>
                </a:moveTo>
                <a:cubicBezTo>
                  <a:pt x="3946119" y="-4705"/>
                  <a:pt x="4675803" y="959667"/>
                  <a:pt x="5218462" y="1459807"/>
                </a:cubicBezTo>
                <a:cubicBezTo>
                  <a:pt x="5237529" y="1477442"/>
                  <a:pt x="5268648" y="1503898"/>
                  <a:pt x="5309125" y="1537598"/>
                </a:cubicBezTo>
                <a:cubicBezTo>
                  <a:pt x="5427311" y="1636255"/>
                  <a:pt x="5560174" y="1732098"/>
                  <a:pt x="5693890" y="1830997"/>
                </a:cubicBezTo>
                <a:lnTo>
                  <a:pt x="5796193" y="1908627"/>
                </a:lnTo>
                <a:lnTo>
                  <a:pt x="0" y="1908627"/>
                </a:lnTo>
                <a:lnTo>
                  <a:pt x="36796" y="1862978"/>
                </a:lnTo>
                <a:cubicBezTo>
                  <a:pt x="326152" y="1521692"/>
                  <a:pt x="689989" y="1221705"/>
                  <a:pt x="930039" y="1021399"/>
                </a:cubicBezTo>
                <a:cubicBezTo>
                  <a:pt x="1540951" y="511494"/>
                  <a:pt x="2324829" y="5378"/>
                  <a:pt x="3174283" y="18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 anchor="b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9AC3B5B-97EB-4572-B908-B1658101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674051" y="-22158"/>
            <a:ext cx="5517949" cy="4594156"/>
          </a:xfrm>
          <a:custGeom>
            <a:avLst/>
            <a:gdLst>
              <a:gd name="connsiteX0" fmla="*/ 0 w 5756090"/>
              <a:gd name="connsiteY0" fmla="*/ 0 h 3960681"/>
              <a:gd name="connsiteX1" fmla="*/ 5756090 w 5756090"/>
              <a:gd name="connsiteY1" fmla="*/ 0 h 3960681"/>
              <a:gd name="connsiteX2" fmla="*/ 5756090 w 5756090"/>
              <a:gd name="connsiteY2" fmla="*/ 3463038 h 3960681"/>
              <a:gd name="connsiteX3" fmla="*/ 5558511 w 5756090"/>
              <a:gd name="connsiteY3" fmla="*/ 3561320 h 3960681"/>
              <a:gd name="connsiteX4" fmla="*/ 3480391 w 5756090"/>
              <a:gd name="connsiteY4" fmla="*/ 3940416 h 3960681"/>
              <a:gd name="connsiteX5" fmla="*/ 1605774 w 5756090"/>
              <a:gd name="connsiteY5" fmla="*/ 2854397 h 3960681"/>
              <a:gd name="connsiteX6" fmla="*/ 74389 w 5756090"/>
              <a:gd name="connsiteY6" fmla="*/ 325223 h 3960681"/>
              <a:gd name="connsiteX7" fmla="*/ 16895 w 5756090"/>
              <a:gd name="connsiteY7" fmla="*/ 104576 h 3960681"/>
              <a:gd name="connsiteX0" fmla="*/ 5739463 w 5739463"/>
              <a:gd name="connsiteY0" fmla="*/ 0 h 3960681"/>
              <a:gd name="connsiteX1" fmla="*/ 5739463 w 5739463"/>
              <a:gd name="connsiteY1" fmla="*/ 3463038 h 3960681"/>
              <a:gd name="connsiteX2" fmla="*/ 5541884 w 5739463"/>
              <a:gd name="connsiteY2" fmla="*/ 3561320 h 3960681"/>
              <a:gd name="connsiteX3" fmla="*/ 3463764 w 5739463"/>
              <a:gd name="connsiteY3" fmla="*/ 3940416 h 3960681"/>
              <a:gd name="connsiteX4" fmla="*/ 1589147 w 5739463"/>
              <a:gd name="connsiteY4" fmla="*/ 2854397 h 3960681"/>
              <a:gd name="connsiteX5" fmla="*/ 57762 w 5739463"/>
              <a:gd name="connsiteY5" fmla="*/ 325223 h 3960681"/>
              <a:gd name="connsiteX6" fmla="*/ 268 w 5739463"/>
              <a:gd name="connsiteY6" fmla="*/ 104576 h 3960681"/>
              <a:gd name="connsiteX7" fmla="*/ 79475 w 5739463"/>
              <a:gd name="connsiteY7" fmla="*/ 79214 h 3960681"/>
              <a:gd name="connsiteX0" fmla="*/ 5739195 w 5739195"/>
              <a:gd name="connsiteY0" fmla="*/ 0 h 3960681"/>
              <a:gd name="connsiteX1" fmla="*/ 5739195 w 5739195"/>
              <a:gd name="connsiteY1" fmla="*/ 3463038 h 3960681"/>
              <a:gd name="connsiteX2" fmla="*/ 5541616 w 5739195"/>
              <a:gd name="connsiteY2" fmla="*/ 3561320 h 3960681"/>
              <a:gd name="connsiteX3" fmla="*/ 3463496 w 5739195"/>
              <a:gd name="connsiteY3" fmla="*/ 3940416 h 3960681"/>
              <a:gd name="connsiteX4" fmla="*/ 1588879 w 5739195"/>
              <a:gd name="connsiteY4" fmla="*/ 2854397 h 3960681"/>
              <a:gd name="connsiteX5" fmla="*/ 57494 w 5739195"/>
              <a:gd name="connsiteY5" fmla="*/ 325223 h 3960681"/>
              <a:gd name="connsiteX6" fmla="*/ 0 w 5739195"/>
              <a:gd name="connsiteY6" fmla="*/ 104576 h 3960681"/>
              <a:gd name="connsiteX0" fmla="*/ 5739195 w 5739195"/>
              <a:gd name="connsiteY0" fmla="*/ 3358462 h 3856105"/>
              <a:gd name="connsiteX1" fmla="*/ 5541616 w 5739195"/>
              <a:gd name="connsiteY1" fmla="*/ 3456744 h 3856105"/>
              <a:gd name="connsiteX2" fmla="*/ 3463496 w 5739195"/>
              <a:gd name="connsiteY2" fmla="*/ 3835840 h 3856105"/>
              <a:gd name="connsiteX3" fmla="*/ 1588879 w 5739195"/>
              <a:gd name="connsiteY3" fmla="*/ 2749821 h 3856105"/>
              <a:gd name="connsiteX4" fmla="*/ 57494 w 5739195"/>
              <a:gd name="connsiteY4" fmla="*/ 220647 h 3856105"/>
              <a:gd name="connsiteX5" fmla="*/ 0 w 5739195"/>
              <a:gd name="connsiteY5" fmla="*/ 0 h 3856105"/>
              <a:gd name="connsiteX0" fmla="*/ 5799259 w 5799259"/>
              <a:gd name="connsiteY0" fmla="*/ 3482233 h 3979876"/>
              <a:gd name="connsiteX1" fmla="*/ 5601680 w 5799259"/>
              <a:gd name="connsiteY1" fmla="*/ 3580515 h 3979876"/>
              <a:gd name="connsiteX2" fmla="*/ 3523560 w 5799259"/>
              <a:gd name="connsiteY2" fmla="*/ 3959611 h 3979876"/>
              <a:gd name="connsiteX3" fmla="*/ 1648943 w 5799259"/>
              <a:gd name="connsiteY3" fmla="*/ 2873592 h 3979876"/>
              <a:gd name="connsiteX4" fmla="*/ 117558 w 5799259"/>
              <a:gd name="connsiteY4" fmla="*/ 344418 h 3979876"/>
              <a:gd name="connsiteX5" fmla="*/ 0 w 5799259"/>
              <a:gd name="connsiteY5" fmla="*/ 0 h 3979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99259" h="3979876">
                <a:moveTo>
                  <a:pt x="5799259" y="3482233"/>
                </a:moveTo>
                <a:lnTo>
                  <a:pt x="5601680" y="3580515"/>
                </a:lnTo>
                <a:cubicBezTo>
                  <a:pt x="4922508" y="3893723"/>
                  <a:pt x="4146966" y="4035971"/>
                  <a:pt x="3523560" y="3959611"/>
                </a:cubicBezTo>
                <a:cubicBezTo>
                  <a:pt x="2795137" y="3870656"/>
                  <a:pt x="2146179" y="3429872"/>
                  <a:pt x="1648943" y="2873592"/>
                </a:cubicBezTo>
                <a:cubicBezTo>
                  <a:pt x="1321865" y="2507432"/>
                  <a:pt x="420219" y="1339817"/>
                  <a:pt x="117558" y="344418"/>
                </a:cubicBezTo>
                <a:cubicBezTo>
                  <a:pt x="94859" y="269763"/>
                  <a:pt x="15466" y="72306"/>
                  <a:pt x="0" y="0"/>
                </a:cubicBez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</p:spTree>
    <p:extLst>
      <p:ext uri="{BB962C8B-B14F-4D97-AF65-F5344CB8AC3E}">
        <p14:creationId xmlns:p14="http://schemas.microsoft.com/office/powerpoint/2010/main" val="2357614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>
            <a:extLst>
              <a:ext uri="{FF2B5EF4-FFF2-40B4-BE49-F238E27FC236}">
                <a16:creationId xmlns:a16="http://schemas.microsoft.com/office/drawing/2014/main" id="{1555E13C-150D-496C-9F53-468F2C948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3" y="765930"/>
            <a:ext cx="10000488" cy="134526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E9106F4-7E32-4FF6-96C2-AEDF5C52F1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0978" y="2085219"/>
            <a:ext cx="2299137" cy="2531684"/>
          </a:xfrm>
          <a:custGeom>
            <a:avLst/>
            <a:gdLst>
              <a:gd name="connsiteX0" fmla="*/ 1448892 w 2805016"/>
              <a:gd name="connsiteY0" fmla="*/ 1295 h 3049345"/>
              <a:gd name="connsiteX1" fmla="*/ 1762036 w 2805016"/>
              <a:gd name="connsiteY1" fmla="*/ 37054 h 3049345"/>
              <a:gd name="connsiteX2" fmla="*/ 2172496 w 2805016"/>
              <a:gd name="connsiteY2" fmla="*/ 276646 h 3049345"/>
              <a:gd name="connsiteX3" fmla="*/ 2494528 w 2805016"/>
              <a:gd name="connsiteY3" fmla="*/ 816190 h 3049345"/>
              <a:gd name="connsiteX4" fmla="*/ 2553622 w 2805016"/>
              <a:gd name="connsiteY4" fmla="*/ 932591 h 3049345"/>
              <a:gd name="connsiteX5" fmla="*/ 2789833 w 2805016"/>
              <a:gd name="connsiteY5" fmla="*/ 1841650 h 3049345"/>
              <a:gd name="connsiteX6" fmla="*/ 1939259 w 2805016"/>
              <a:gd name="connsiteY6" fmla="*/ 2818274 h 3049345"/>
              <a:gd name="connsiteX7" fmla="*/ 1752834 w 2805016"/>
              <a:gd name="connsiteY7" fmla="*/ 2904144 h 3049345"/>
              <a:gd name="connsiteX8" fmla="*/ 1191447 w 2805016"/>
              <a:gd name="connsiteY8" fmla="*/ 3038170 h 3049345"/>
              <a:gd name="connsiteX9" fmla="*/ 661126 w 2805016"/>
              <a:gd name="connsiteY9" fmla="*/ 2791872 h 3049345"/>
              <a:gd name="connsiteX10" fmla="*/ 256115 w 2805016"/>
              <a:gd name="connsiteY10" fmla="*/ 2313690 h 3049345"/>
              <a:gd name="connsiteX11" fmla="*/ 30620 w 2805016"/>
              <a:gd name="connsiteY11" fmla="*/ 1690804 h 3049345"/>
              <a:gd name="connsiteX12" fmla="*/ 29591 w 2805016"/>
              <a:gd name="connsiteY12" fmla="*/ 1037726 h 3049345"/>
              <a:gd name="connsiteX13" fmla="*/ 244525 w 2805016"/>
              <a:gd name="connsiteY13" fmla="*/ 519197 h 3049345"/>
              <a:gd name="connsiteX14" fmla="*/ 622356 w 2805016"/>
              <a:gd name="connsiteY14" fmla="*/ 183048 h 3049345"/>
              <a:gd name="connsiteX15" fmla="*/ 1448892 w 2805016"/>
              <a:gd name="connsiteY15" fmla="*/ 1295 h 304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805016" h="3049345">
                <a:moveTo>
                  <a:pt x="1448892" y="1295"/>
                </a:moveTo>
                <a:cubicBezTo>
                  <a:pt x="1551302" y="5038"/>
                  <a:pt x="1656071" y="16908"/>
                  <a:pt x="1762036" y="37054"/>
                </a:cubicBezTo>
                <a:cubicBezTo>
                  <a:pt x="1931145" y="69206"/>
                  <a:pt x="2057720" y="143119"/>
                  <a:pt x="2172496" y="276646"/>
                </a:cubicBezTo>
                <a:cubicBezTo>
                  <a:pt x="2292557" y="416316"/>
                  <a:pt x="2390672" y="610536"/>
                  <a:pt x="2494528" y="816190"/>
                </a:cubicBezTo>
                <a:cubicBezTo>
                  <a:pt x="2513659" y="854126"/>
                  <a:pt x="2533480" y="893328"/>
                  <a:pt x="2553622" y="932591"/>
                </a:cubicBezTo>
                <a:cubicBezTo>
                  <a:pt x="2733870" y="1284027"/>
                  <a:pt x="2847724" y="1537159"/>
                  <a:pt x="2789833" y="1841650"/>
                </a:cubicBezTo>
                <a:cubicBezTo>
                  <a:pt x="2701624" y="2305599"/>
                  <a:pt x="2447254" y="2597690"/>
                  <a:pt x="1939259" y="2818274"/>
                </a:cubicBezTo>
                <a:cubicBezTo>
                  <a:pt x="1872770" y="2847138"/>
                  <a:pt x="1811781" y="2876114"/>
                  <a:pt x="1752834" y="2904144"/>
                </a:cubicBezTo>
                <a:cubicBezTo>
                  <a:pt x="1508432" y="3020297"/>
                  <a:pt x="1382512" y="3074496"/>
                  <a:pt x="1191447" y="3038170"/>
                </a:cubicBezTo>
                <a:cubicBezTo>
                  <a:pt x="1001732" y="3002100"/>
                  <a:pt x="823313" y="2919199"/>
                  <a:pt x="661126" y="2791872"/>
                </a:cubicBezTo>
                <a:cubicBezTo>
                  <a:pt x="502474" y="2667286"/>
                  <a:pt x="366163" y="2506376"/>
                  <a:pt x="256115" y="2313690"/>
                </a:cubicBezTo>
                <a:cubicBezTo>
                  <a:pt x="147904" y="2124290"/>
                  <a:pt x="69906" y="1908939"/>
                  <a:pt x="30620" y="1690804"/>
                </a:cubicBezTo>
                <a:cubicBezTo>
                  <a:pt x="-9871" y="1466769"/>
                  <a:pt x="-10191" y="1246967"/>
                  <a:pt x="29591" y="1037726"/>
                </a:cubicBezTo>
                <a:cubicBezTo>
                  <a:pt x="67109" y="840400"/>
                  <a:pt x="139452" y="665977"/>
                  <a:pt x="244525" y="519197"/>
                </a:cubicBezTo>
                <a:cubicBezTo>
                  <a:pt x="343054" y="381648"/>
                  <a:pt x="470192" y="268558"/>
                  <a:pt x="622356" y="183048"/>
                </a:cubicBezTo>
                <a:cubicBezTo>
                  <a:pt x="855671" y="51991"/>
                  <a:pt x="1141662" y="-9932"/>
                  <a:pt x="1448892" y="1295"/>
                </a:cubicBez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E474408-DB73-4EA7-AD23-90BEF0E42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7583" y="2234914"/>
            <a:ext cx="2104785" cy="2231156"/>
          </a:xfrm>
          <a:custGeom>
            <a:avLst/>
            <a:gdLst>
              <a:gd name="connsiteX0" fmla="*/ 1177679 w 2567901"/>
              <a:gd name="connsiteY0" fmla="*/ 1063 h 2687367"/>
              <a:gd name="connsiteX1" fmla="*/ 1603094 w 2567901"/>
              <a:gd name="connsiteY1" fmla="*/ 35223 h 2687367"/>
              <a:gd name="connsiteX2" fmla="*/ 1980105 w 2567901"/>
              <a:gd name="connsiteY2" fmla="*/ 249099 h 2687367"/>
              <a:gd name="connsiteX3" fmla="*/ 2278200 w 2567901"/>
              <a:gd name="connsiteY3" fmla="*/ 726784 h 2687367"/>
              <a:gd name="connsiteX4" fmla="*/ 2333016 w 2567901"/>
              <a:gd name="connsiteY4" fmla="*/ 829771 h 2687367"/>
              <a:gd name="connsiteX5" fmla="*/ 2555036 w 2567901"/>
              <a:gd name="connsiteY5" fmla="*/ 1632596 h 2687367"/>
              <a:gd name="connsiteX6" fmla="*/ 1783436 w 2567901"/>
              <a:gd name="connsiteY6" fmla="*/ 2487849 h 2687367"/>
              <a:gd name="connsiteX7" fmla="*/ 1613480 w 2567901"/>
              <a:gd name="connsiteY7" fmla="*/ 2562316 h 2687367"/>
              <a:gd name="connsiteX8" fmla="*/ 1100869 w 2567901"/>
              <a:gd name="connsiteY8" fmla="*/ 2676769 h 2687367"/>
              <a:gd name="connsiteX9" fmla="*/ 614178 w 2567901"/>
              <a:gd name="connsiteY9" fmla="*/ 2456196 h 2687367"/>
              <a:gd name="connsiteX10" fmla="*/ 240586 w 2567901"/>
              <a:gd name="connsiteY10" fmla="*/ 2032054 h 2687367"/>
              <a:gd name="connsiteX11" fmla="*/ 30245 w 2567901"/>
              <a:gd name="connsiteY11" fmla="*/ 1481541 h 2687367"/>
              <a:gd name="connsiteX12" fmla="*/ 25021 w 2567901"/>
              <a:gd name="connsiteY12" fmla="*/ 905889 h 2687367"/>
              <a:gd name="connsiteX13" fmla="*/ 218217 w 2567901"/>
              <a:gd name="connsiteY13" fmla="*/ 450248 h 2687367"/>
              <a:gd name="connsiteX14" fmla="*/ 561607 w 2567901"/>
              <a:gd name="connsiteY14" fmla="*/ 156432 h 2687367"/>
              <a:gd name="connsiteX15" fmla="*/ 1177679 w 2567901"/>
              <a:gd name="connsiteY15" fmla="*/ 1063 h 268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567901" h="2687367">
                <a:moveTo>
                  <a:pt x="1177679" y="1063"/>
                </a:moveTo>
                <a:cubicBezTo>
                  <a:pt x="1314507" y="-3704"/>
                  <a:pt x="1457510" y="7543"/>
                  <a:pt x="1603094" y="35223"/>
                </a:cubicBezTo>
                <a:cubicBezTo>
                  <a:pt x="1757985" y="64671"/>
                  <a:pt x="1874247" y="130651"/>
                  <a:pt x="1980105" y="249099"/>
                </a:cubicBezTo>
                <a:cubicBezTo>
                  <a:pt x="2090840" y="372996"/>
                  <a:pt x="2181857" y="544832"/>
                  <a:pt x="2278200" y="726784"/>
                </a:cubicBezTo>
                <a:cubicBezTo>
                  <a:pt x="2295948" y="760348"/>
                  <a:pt x="2314335" y="795032"/>
                  <a:pt x="2333016" y="829771"/>
                </a:cubicBezTo>
                <a:cubicBezTo>
                  <a:pt x="2500190" y="1140721"/>
                  <a:pt x="2605991" y="1364587"/>
                  <a:pt x="2555036" y="1632596"/>
                </a:cubicBezTo>
                <a:cubicBezTo>
                  <a:pt x="2477395" y="2040959"/>
                  <a:pt x="2246644" y="2296751"/>
                  <a:pt x="1783436" y="2487849"/>
                </a:cubicBezTo>
                <a:cubicBezTo>
                  <a:pt x="1722809" y="2512855"/>
                  <a:pt x="1667214" y="2537996"/>
                  <a:pt x="1613480" y="2562316"/>
                </a:cubicBezTo>
                <a:cubicBezTo>
                  <a:pt x="1390692" y="2663095"/>
                  <a:pt x="1275870" y="2710042"/>
                  <a:pt x="1100869" y="2676769"/>
                </a:cubicBezTo>
                <a:cubicBezTo>
                  <a:pt x="927103" y="2643732"/>
                  <a:pt x="763363" y="2569490"/>
                  <a:pt x="614178" y="2456196"/>
                </a:cubicBezTo>
                <a:cubicBezTo>
                  <a:pt x="468245" y="2345340"/>
                  <a:pt x="342509" y="2202615"/>
                  <a:pt x="240586" y="2032054"/>
                </a:cubicBezTo>
                <a:cubicBezTo>
                  <a:pt x="140365" y="1864400"/>
                  <a:pt x="67610" y="1674071"/>
                  <a:pt x="30245" y="1481541"/>
                </a:cubicBezTo>
                <a:cubicBezTo>
                  <a:pt x="-8261" y="1283803"/>
                  <a:pt x="-9994" y="1090060"/>
                  <a:pt x="25021" y="905889"/>
                </a:cubicBezTo>
                <a:cubicBezTo>
                  <a:pt x="58043" y="732204"/>
                  <a:pt x="123071" y="578936"/>
                  <a:pt x="218217" y="450248"/>
                </a:cubicBezTo>
                <a:cubicBezTo>
                  <a:pt x="307436" y="329654"/>
                  <a:pt x="422987" y="230806"/>
                  <a:pt x="561607" y="156432"/>
                </a:cubicBezTo>
                <a:cubicBezTo>
                  <a:pt x="738731" y="61442"/>
                  <a:pt x="949631" y="9010"/>
                  <a:pt x="1177679" y="1063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6083F6A-399B-48F1-8504-4E2E5DF898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3525455" y="2246654"/>
            <a:ext cx="2203433" cy="2129303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AFF428B-F281-4A21-BB33-FC14F2D9C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3375489" y="2078498"/>
            <a:ext cx="2503365" cy="246561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9A835EC-64A4-410D-8455-F71FCBF23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96032" y="2093524"/>
            <a:ext cx="2372066" cy="2578683"/>
          </a:xfrm>
          <a:custGeom>
            <a:avLst/>
            <a:gdLst>
              <a:gd name="connsiteX0" fmla="*/ 1448892 w 2805016"/>
              <a:gd name="connsiteY0" fmla="*/ 1295 h 3049345"/>
              <a:gd name="connsiteX1" fmla="*/ 1762036 w 2805016"/>
              <a:gd name="connsiteY1" fmla="*/ 37054 h 3049345"/>
              <a:gd name="connsiteX2" fmla="*/ 2172496 w 2805016"/>
              <a:gd name="connsiteY2" fmla="*/ 276646 h 3049345"/>
              <a:gd name="connsiteX3" fmla="*/ 2494528 w 2805016"/>
              <a:gd name="connsiteY3" fmla="*/ 816190 h 3049345"/>
              <a:gd name="connsiteX4" fmla="*/ 2553622 w 2805016"/>
              <a:gd name="connsiteY4" fmla="*/ 932591 h 3049345"/>
              <a:gd name="connsiteX5" fmla="*/ 2789833 w 2805016"/>
              <a:gd name="connsiteY5" fmla="*/ 1841650 h 3049345"/>
              <a:gd name="connsiteX6" fmla="*/ 1939259 w 2805016"/>
              <a:gd name="connsiteY6" fmla="*/ 2818274 h 3049345"/>
              <a:gd name="connsiteX7" fmla="*/ 1752834 w 2805016"/>
              <a:gd name="connsiteY7" fmla="*/ 2904144 h 3049345"/>
              <a:gd name="connsiteX8" fmla="*/ 1191447 w 2805016"/>
              <a:gd name="connsiteY8" fmla="*/ 3038170 h 3049345"/>
              <a:gd name="connsiteX9" fmla="*/ 661126 w 2805016"/>
              <a:gd name="connsiteY9" fmla="*/ 2791872 h 3049345"/>
              <a:gd name="connsiteX10" fmla="*/ 256115 w 2805016"/>
              <a:gd name="connsiteY10" fmla="*/ 2313690 h 3049345"/>
              <a:gd name="connsiteX11" fmla="*/ 30620 w 2805016"/>
              <a:gd name="connsiteY11" fmla="*/ 1690804 h 3049345"/>
              <a:gd name="connsiteX12" fmla="*/ 29591 w 2805016"/>
              <a:gd name="connsiteY12" fmla="*/ 1037726 h 3049345"/>
              <a:gd name="connsiteX13" fmla="*/ 244525 w 2805016"/>
              <a:gd name="connsiteY13" fmla="*/ 519197 h 3049345"/>
              <a:gd name="connsiteX14" fmla="*/ 622356 w 2805016"/>
              <a:gd name="connsiteY14" fmla="*/ 183048 h 3049345"/>
              <a:gd name="connsiteX15" fmla="*/ 1448892 w 2805016"/>
              <a:gd name="connsiteY15" fmla="*/ 1295 h 304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805016" h="3049345">
                <a:moveTo>
                  <a:pt x="1448892" y="1295"/>
                </a:moveTo>
                <a:cubicBezTo>
                  <a:pt x="1551302" y="5038"/>
                  <a:pt x="1656071" y="16908"/>
                  <a:pt x="1762036" y="37054"/>
                </a:cubicBezTo>
                <a:cubicBezTo>
                  <a:pt x="1931145" y="69206"/>
                  <a:pt x="2057720" y="143119"/>
                  <a:pt x="2172496" y="276646"/>
                </a:cubicBezTo>
                <a:cubicBezTo>
                  <a:pt x="2292557" y="416316"/>
                  <a:pt x="2390672" y="610536"/>
                  <a:pt x="2494528" y="816190"/>
                </a:cubicBezTo>
                <a:cubicBezTo>
                  <a:pt x="2513659" y="854126"/>
                  <a:pt x="2533480" y="893328"/>
                  <a:pt x="2553622" y="932591"/>
                </a:cubicBezTo>
                <a:cubicBezTo>
                  <a:pt x="2733870" y="1284027"/>
                  <a:pt x="2847724" y="1537159"/>
                  <a:pt x="2789833" y="1841650"/>
                </a:cubicBezTo>
                <a:cubicBezTo>
                  <a:pt x="2701624" y="2305599"/>
                  <a:pt x="2447254" y="2597690"/>
                  <a:pt x="1939259" y="2818274"/>
                </a:cubicBezTo>
                <a:cubicBezTo>
                  <a:pt x="1872770" y="2847138"/>
                  <a:pt x="1811781" y="2876114"/>
                  <a:pt x="1752834" y="2904144"/>
                </a:cubicBezTo>
                <a:cubicBezTo>
                  <a:pt x="1508432" y="3020297"/>
                  <a:pt x="1382512" y="3074496"/>
                  <a:pt x="1191447" y="3038170"/>
                </a:cubicBezTo>
                <a:cubicBezTo>
                  <a:pt x="1001732" y="3002100"/>
                  <a:pt x="823313" y="2919199"/>
                  <a:pt x="661126" y="2791872"/>
                </a:cubicBezTo>
                <a:cubicBezTo>
                  <a:pt x="502474" y="2667286"/>
                  <a:pt x="366163" y="2506376"/>
                  <a:pt x="256115" y="2313690"/>
                </a:cubicBezTo>
                <a:cubicBezTo>
                  <a:pt x="147904" y="2124290"/>
                  <a:pt x="69906" y="1908939"/>
                  <a:pt x="30620" y="1690804"/>
                </a:cubicBezTo>
                <a:cubicBezTo>
                  <a:pt x="-9871" y="1466769"/>
                  <a:pt x="-10191" y="1246967"/>
                  <a:pt x="29591" y="1037726"/>
                </a:cubicBezTo>
                <a:cubicBezTo>
                  <a:pt x="67109" y="840400"/>
                  <a:pt x="139452" y="665977"/>
                  <a:pt x="244525" y="519197"/>
                </a:cubicBezTo>
                <a:cubicBezTo>
                  <a:pt x="343054" y="381648"/>
                  <a:pt x="470192" y="268558"/>
                  <a:pt x="622356" y="183048"/>
                </a:cubicBezTo>
                <a:cubicBezTo>
                  <a:pt x="855671" y="51991"/>
                  <a:pt x="1141662" y="-9932"/>
                  <a:pt x="1448892" y="1295"/>
                </a:cubicBez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F3EA8FF-EF64-46BE-85C1-CD234175F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196878" y="2245998"/>
            <a:ext cx="2171549" cy="2272576"/>
          </a:xfrm>
          <a:custGeom>
            <a:avLst/>
            <a:gdLst>
              <a:gd name="connsiteX0" fmla="*/ 1177679 w 2567901"/>
              <a:gd name="connsiteY0" fmla="*/ 1063 h 2687367"/>
              <a:gd name="connsiteX1" fmla="*/ 1603094 w 2567901"/>
              <a:gd name="connsiteY1" fmla="*/ 35223 h 2687367"/>
              <a:gd name="connsiteX2" fmla="*/ 1980105 w 2567901"/>
              <a:gd name="connsiteY2" fmla="*/ 249099 h 2687367"/>
              <a:gd name="connsiteX3" fmla="*/ 2278200 w 2567901"/>
              <a:gd name="connsiteY3" fmla="*/ 726784 h 2687367"/>
              <a:gd name="connsiteX4" fmla="*/ 2333016 w 2567901"/>
              <a:gd name="connsiteY4" fmla="*/ 829771 h 2687367"/>
              <a:gd name="connsiteX5" fmla="*/ 2555036 w 2567901"/>
              <a:gd name="connsiteY5" fmla="*/ 1632596 h 2687367"/>
              <a:gd name="connsiteX6" fmla="*/ 1783436 w 2567901"/>
              <a:gd name="connsiteY6" fmla="*/ 2487849 h 2687367"/>
              <a:gd name="connsiteX7" fmla="*/ 1613480 w 2567901"/>
              <a:gd name="connsiteY7" fmla="*/ 2562316 h 2687367"/>
              <a:gd name="connsiteX8" fmla="*/ 1100869 w 2567901"/>
              <a:gd name="connsiteY8" fmla="*/ 2676769 h 2687367"/>
              <a:gd name="connsiteX9" fmla="*/ 614178 w 2567901"/>
              <a:gd name="connsiteY9" fmla="*/ 2456196 h 2687367"/>
              <a:gd name="connsiteX10" fmla="*/ 240586 w 2567901"/>
              <a:gd name="connsiteY10" fmla="*/ 2032054 h 2687367"/>
              <a:gd name="connsiteX11" fmla="*/ 30245 w 2567901"/>
              <a:gd name="connsiteY11" fmla="*/ 1481541 h 2687367"/>
              <a:gd name="connsiteX12" fmla="*/ 25021 w 2567901"/>
              <a:gd name="connsiteY12" fmla="*/ 905889 h 2687367"/>
              <a:gd name="connsiteX13" fmla="*/ 218217 w 2567901"/>
              <a:gd name="connsiteY13" fmla="*/ 450248 h 2687367"/>
              <a:gd name="connsiteX14" fmla="*/ 561607 w 2567901"/>
              <a:gd name="connsiteY14" fmla="*/ 156432 h 2687367"/>
              <a:gd name="connsiteX15" fmla="*/ 1177679 w 2567901"/>
              <a:gd name="connsiteY15" fmla="*/ 1063 h 268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567901" h="2687367">
                <a:moveTo>
                  <a:pt x="1177679" y="1063"/>
                </a:moveTo>
                <a:cubicBezTo>
                  <a:pt x="1314507" y="-3704"/>
                  <a:pt x="1457510" y="7543"/>
                  <a:pt x="1603094" y="35223"/>
                </a:cubicBezTo>
                <a:cubicBezTo>
                  <a:pt x="1757985" y="64671"/>
                  <a:pt x="1874247" y="130651"/>
                  <a:pt x="1980105" y="249099"/>
                </a:cubicBezTo>
                <a:cubicBezTo>
                  <a:pt x="2090840" y="372996"/>
                  <a:pt x="2181857" y="544832"/>
                  <a:pt x="2278200" y="726784"/>
                </a:cubicBezTo>
                <a:cubicBezTo>
                  <a:pt x="2295948" y="760348"/>
                  <a:pt x="2314335" y="795032"/>
                  <a:pt x="2333016" y="829771"/>
                </a:cubicBezTo>
                <a:cubicBezTo>
                  <a:pt x="2500190" y="1140721"/>
                  <a:pt x="2605991" y="1364587"/>
                  <a:pt x="2555036" y="1632596"/>
                </a:cubicBezTo>
                <a:cubicBezTo>
                  <a:pt x="2477395" y="2040959"/>
                  <a:pt x="2246644" y="2296751"/>
                  <a:pt x="1783436" y="2487849"/>
                </a:cubicBezTo>
                <a:cubicBezTo>
                  <a:pt x="1722809" y="2512855"/>
                  <a:pt x="1667214" y="2537996"/>
                  <a:pt x="1613480" y="2562316"/>
                </a:cubicBezTo>
                <a:cubicBezTo>
                  <a:pt x="1390692" y="2663095"/>
                  <a:pt x="1275870" y="2710042"/>
                  <a:pt x="1100869" y="2676769"/>
                </a:cubicBezTo>
                <a:cubicBezTo>
                  <a:pt x="927103" y="2643732"/>
                  <a:pt x="763363" y="2569490"/>
                  <a:pt x="614178" y="2456196"/>
                </a:cubicBezTo>
                <a:cubicBezTo>
                  <a:pt x="468245" y="2345340"/>
                  <a:pt x="342509" y="2202615"/>
                  <a:pt x="240586" y="2032054"/>
                </a:cubicBezTo>
                <a:cubicBezTo>
                  <a:pt x="140365" y="1864400"/>
                  <a:pt x="67610" y="1674071"/>
                  <a:pt x="30245" y="1481541"/>
                </a:cubicBezTo>
                <a:cubicBezTo>
                  <a:pt x="-8261" y="1283803"/>
                  <a:pt x="-9994" y="1090060"/>
                  <a:pt x="25021" y="905889"/>
                </a:cubicBezTo>
                <a:cubicBezTo>
                  <a:pt x="58043" y="732204"/>
                  <a:pt x="123071" y="578936"/>
                  <a:pt x="218217" y="450248"/>
                </a:cubicBezTo>
                <a:cubicBezTo>
                  <a:pt x="307436" y="329654"/>
                  <a:pt x="422987" y="230806"/>
                  <a:pt x="561607" y="156432"/>
                </a:cubicBezTo>
                <a:cubicBezTo>
                  <a:pt x="738731" y="61442"/>
                  <a:pt x="949631" y="9010"/>
                  <a:pt x="1177679" y="1063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D4A1BDD-165B-40C1-80E7-4E2915961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8821239" y="2234766"/>
            <a:ext cx="2231314" cy="2232590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D9D8042-BB75-44E9-8789-7F3FDEF8C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8669375" y="2058453"/>
            <a:ext cx="2535041" cy="258521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Picture Placeholder 24">
            <a:extLst>
              <a:ext uri="{FF2B5EF4-FFF2-40B4-BE49-F238E27FC236}">
                <a16:creationId xmlns:a16="http://schemas.microsoft.com/office/drawing/2014/main" id="{FD87B2A7-C62E-4B54-BF5F-9A4F8FD28A6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9304" y="2388000"/>
            <a:ext cx="1841341" cy="1951895"/>
          </a:xfrm>
          <a:custGeom>
            <a:avLst/>
            <a:gdLst>
              <a:gd name="connsiteX0" fmla="*/ 943962 w 1841341"/>
              <a:gd name="connsiteY0" fmla="*/ 1198 h 1951895"/>
              <a:gd name="connsiteX1" fmla="*/ 1149516 w 1841341"/>
              <a:gd name="connsiteY1" fmla="*/ 25582 h 1951895"/>
              <a:gd name="connsiteX2" fmla="*/ 1419855 w 1841341"/>
              <a:gd name="connsiteY2" fmla="*/ 180925 h 1951895"/>
              <a:gd name="connsiteX3" fmla="*/ 1633609 w 1841341"/>
              <a:gd name="connsiteY3" fmla="*/ 527878 h 1951895"/>
              <a:gd name="connsiteX4" fmla="*/ 1672914 w 1841341"/>
              <a:gd name="connsiteY4" fmla="*/ 602680 h 1951895"/>
              <a:gd name="connsiteX5" fmla="*/ 1832115 w 1841341"/>
              <a:gd name="connsiteY5" fmla="*/ 1185791 h 1951895"/>
              <a:gd name="connsiteX6" fmla="*/ 1278832 w 1841341"/>
              <a:gd name="connsiteY6" fmla="*/ 1806981 h 1951895"/>
              <a:gd name="connsiteX7" fmla="*/ 1156963 w 1841341"/>
              <a:gd name="connsiteY7" fmla="*/ 1861067 h 1951895"/>
              <a:gd name="connsiteX8" fmla="*/ 789390 w 1841341"/>
              <a:gd name="connsiteY8" fmla="*/ 1944198 h 1951895"/>
              <a:gd name="connsiteX9" fmla="*/ 440403 w 1841341"/>
              <a:gd name="connsiteY9" fmla="*/ 1783988 h 1951895"/>
              <a:gd name="connsiteX10" fmla="*/ 172515 w 1841341"/>
              <a:gd name="connsiteY10" fmla="*/ 1475925 h 1951895"/>
              <a:gd name="connsiteX11" fmla="*/ 21688 w 1841341"/>
              <a:gd name="connsiteY11" fmla="*/ 1076077 h 1951895"/>
              <a:gd name="connsiteX12" fmla="*/ 17942 w 1841341"/>
              <a:gd name="connsiteY12" fmla="*/ 657967 h 1951895"/>
              <a:gd name="connsiteX13" fmla="*/ 156475 w 1841341"/>
              <a:gd name="connsiteY13" fmla="*/ 327024 h 1951895"/>
              <a:gd name="connsiteX14" fmla="*/ 402707 w 1841341"/>
              <a:gd name="connsiteY14" fmla="*/ 113619 h 1951895"/>
              <a:gd name="connsiteX15" fmla="*/ 943962 w 1841341"/>
              <a:gd name="connsiteY15" fmla="*/ 1198 h 1951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41341" h="1951895">
                <a:moveTo>
                  <a:pt x="943962" y="1198"/>
                </a:moveTo>
                <a:cubicBezTo>
                  <a:pt x="1011149" y="4081"/>
                  <a:pt x="1079921" y="12180"/>
                  <a:pt x="1149516" y="25582"/>
                </a:cubicBezTo>
                <a:cubicBezTo>
                  <a:pt x="1260583" y="46971"/>
                  <a:pt x="1343948" y="94895"/>
                  <a:pt x="1419855" y="180925"/>
                </a:cubicBezTo>
                <a:cubicBezTo>
                  <a:pt x="1499259" y="270915"/>
                  <a:pt x="1564524" y="395723"/>
                  <a:pt x="1633609" y="527878"/>
                </a:cubicBezTo>
                <a:cubicBezTo>
                  <a:pt x="1646334" y="552257"/>
                  <a:pt x="1659519" y="577450"/>
                  <a:pt x="1672914" y="602680"/>
                </a:cubicBezTo>
                <a:cubicBezTo>
                  <a:pt x="1792788" y="828529"/>
                  <a:pt x="1868654" y="991130"/>
                  <a:pt x="1832115" y="1185791"/>
                </a:cubicBezTo>
                <a:cubicBezTo>
                  <a:pt x="1776443" y="1482394"/>
                  <a:pt x="1610980" y="1668181"/>
                  <a:pt x="1278832" y="1806981"/>
                </a:cubicBezTo>
                <a:cubicBezTo>
                  <a:pt x="1235359" y="1825142"/>
                  <a:pt x="1195494" y="1843403"/>
                  <a:pt x="1156963" y="1861067"/>
                </a:cubicBezTo>
                <a:cubicBezTo>
                  <a:pt x="997211" y="1934265"/>
                  <a:pt x="914877" y="1968364"/>
                  <a:pt x="789390" y="1944198"/>
                </a:cubicBezTo>
                <a:cubicBezTo>
                  <a:pt x="664790" y="1920202"/>
                  <a:pt x="547378" y="1866278"/>
                  <a:pt x="440403" y="1783988"/>
                </a:cubicBezTo>
                <a:cubicBezTo>
                  <a:pt x="335760" y="1703473"/>
                  <a:pt x="245599" y="1599808"/>
                  <a:pt x="172515" y="1475925"/>
                </a:cubicBezTo>
                <a:cubicBezTo>
                  <a:pt x="100651" y="1354155"/>
                  <a:pt x="48481" y="1215915"/>
                  <a:pt x="21688" y="1076077"/>
                </a:cubicBezTo>
                <a:cubicBezTo>
                  <a:pt x="-5923" y="932454"/>
                  <a:pt x="-7167" y="791734"/>
                  <a:pt x="17942" y="657967"/>
                </a:cubicBezTo>
                <a:cubicBezTo>
                  <a:pt x="41621" y="531815"/>
                  <a:pt x="88250" y="420494"/>
                  <a:pt x="156475" y="327024"/>
                </a:cubicBezTo>
                <a:cubicBezTo>
                  <a:pt x="220451" y="239434"/>
                  <a:pt x="303307" y="167639"/>
                  <a:pt x="402707" y="113619"/>
                </a:cubicBezTo>
                <a:cubicBezTo>
                  <a:pt x="555118" y="30826"/>
                  <a:pt x="742403" y="-7453"/>
                  <a:pt x="943962" y="1198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A44E03C4-C446-4889-8A6A-D464581B76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8070" y="4735308"/>
            <a:ext cx="2299136" cy="557784"/>
          </a:xfrm>
        </p:spPr>
        <p:txBody>
          <a:bodyPr/>
          <a:lstStyle>
            <a:lvl1pPr marL="0" algn="ctr">
              <a:lnSpc>
                <a:spcPts val="1800"/>
              </a:lnSpc>
              <a:spcBef>
                <a:spcPts val="0"/>
              </a:spcBef>
              <a:buNone/>
              <a:defRPr sz="1800" b="1"/>
            </a:lvl1pPr>
          </a:lstStyle>
          <a:p>
            <a:pPr lvl="0"/>
            <a:r>
              <a:rPr lang="en-US"/>
              <a:t>Name 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898BDCCC-2240-4BF9-BECF-3E5D269BAC3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18070" y="5312140"/>
            <a:ext cx="2299136" cy="602885"/>
          </a:xfrm>
        </p:spPr>
        <p:txBody>
          <a:bodyPr/>
          <a:lstStyle>
            <a:lvl1pPr algn="ctr">
              <a:lnSpc>
                <a:spcPct val="100000"/>
              </a:lnSpc>
              <a:buNone/>
              <a:defRPr sz="1400"/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5" name="Picture Placeholder 28">
            <a:extLst>
              <a:ext uri="{FF2B5EF4-FFF2-40B4-BE49-F238E27FC236}">
                <a16:creationId xmlns:a16="http://schemas.microsoft.com/office/drawing/2014/main" id="{68937F96-27E1-49C1-8CF4-44DDAD9DAB9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73803" y="2374487"/>
            <a:ext cx="1927641" cy="1862790"/>
          </a:xfrm>
          <a:custGeom>
            <a:avLst/>
            <a:gdLst>
              <a:gd name="connsiteX0" fmla="*/ 930108 w 1927641"/>
              <a:gd name="connsiteY0" fmla="*/ 0 h 1862790"/>
              <a:gd name="connsiteX1" fmla="*/ 1465794 w 1927641"/>
              <a:gd name="connsiteY1" fmla="*/ 261567 h 1862790"/>
              <a:gd name="connsiteX2" fmla="*/ 1530987 w 1927641"/>
              <a:gd name="connsiteY2" fmla="*/ 313506 h 1862790"/>
              <a:gd name="connsiteX3" fmla="*/ 1827495 w 1927641"/>
              <a:gd name="connsiteY3" fmla="*/ 585028 h 1862790"/>
              <a:gd name="connsiteX4" fmla="*/ 1927641 w 1927641"/>
              <a:gd name="connsiteY4" fmla="*/ 876627 h 1862790"/>
              <a:gd name="connsiteX5" fmla="*/ 1702819 w 1927641"/>
              <a:gd name="connsiteY5" fmla="*/ 1587653 h 1862790"/>
              <a:gd name="connsiteX6" fmla="*/ 1449910 w 1927641"/>
              <a:gd name="connsiteY6" fmla="*/ 1788391 h 1862790"/>
              <a:gd name="connsiteX7" fmla="*/ 1103141 w 1927641"/>
              <a:gd name="connsiteY7" fmla="*/ 1862790 h 1862790"/>
              <a:gd name="connsiteX8" fmla="*/ 698418 w 1927641"/>
              <a:gd name="connsiteY8" fmla="*/ 1782734 h 1862790"/>
              <a:gd name="connsiteX9" fmla="*/ 338868 w 1927641"/>
              <a:gd name="connsiteY9" fmla="*/ 1562811 h 1862790"/>
              <a:gd name="connsiteX10" fmla="*/ 90178 w 1927641"/>
              <a:gd name="connsiteY10" fmla="*/ 1245689 h 1862790"/>
              <a:gd name="connsiteX11" fmla="*/ 0 w 1927641"/>
              <a:gd name="connsiteY11" fmla="*/ 876627 h 1862790"/>
              <a:gd name="connsiteX12" fmla="*/ 149248 w 1927641"/>
              <a:gd name="connsiteY12" fmla="*/ 533940 h 1862790"/>
              <a:gd name="connsiteX13" fmla="*/ 224450 w 1927641"/>
              <a:gd name="connsiteY13" fmla="*/ 425169 h 1862790"/>
              <a:gd name="connsiteX14" fmla="*/ 930108 w 1927641"/>
              <a:gd name="connsiteY14" fmla="*/ 0 h 1862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27641" h="1862790">
                <a:moveTo>
                  <a:pt x="930108" y="0"/>
                </a:moveTo>
                <a:cubicBezTo>
                  <a:pt x="1125684" y="0"/>
                  <a:pt x="1269183" y="103581"/>
                  <a:pt x="1465794" y="261567"/>
                </a:cubicBezTo>
                <a:cubicBezTo>
                  <a:pt x="1487758" y="279220"/>
                  <a:pt x="1509724" y="296661"/>
                  <a:pt x="1530987" y="313506"/>
                </a:cubicBezTo>
                <a:cubicBezTo>
                  <a:pt x="1646231" y="404920"/>
                  <a:pt x="1755063" y="491273"/>
                  <a:pt x="1827495" y="585028"/>
                </a:cubicBezTo>
                <a:cubicBezTo>
                  <a:pt x="1896741" y="674655"/>
                  <a:pt x="1927641" y="764581"/>
                  <a:pt x="1927641" y="876627"/>
                </a:cubicBezTo>
                <a:cubicBezTo>
                  <a:pt x="1927641" y="1157465"/>
                  <a:pt x="1847806" y="1409971"/>
                  <a:pt x="1702819" y="1587653"/>
                </a:cubicBezTo>
                <a:cubicBezTo>
                  <a:pt x="1631877" y="1674559"/>
                  <a:pt x="1546788" y="1742110"/>
                  <a:pt x="1449910" y="1788391"/>
                </a:cubicBezTo>
                <a:cubicBezTo>
                  <a:pt x="1346536" y="1837735"/>
                  <a:pt x="1229885" y="1862790"/>
                  <a:pt x="1103141" y="1862790"/>
                </a:cubicBezTo>
                <a:cubicBezTo>
                  <a:pt x="968744" y="1862790"/>
                  <a:pt x="832527" y="1835863"/>
                  <a:pt x="698418" y="1782734"/>
                </a:cubicBezTo>
                <a:cubicBezTo>
                  <a:pt x="567827" y="1731092"/>
                  <a:pt x="443523" y="1655034"/>
                  <a:pt x="338868" y="1562811"/>
                </a:cubicBezTo>
                <a:cubicBezTo>
                  <a:pt x="232393" y="1469013"/>
                  <a:pt x="148710" y="1362286"/>
                  <a:pt x="90178" y="1245689"/>
                </a:cubicBezTo>
                <a:cubicBezTo>
                  <a:pt x="30362" y="1126497"/>
                  <a:pt x="0" y="1002327"/>
                  <a:pt x="0" y="876627"/>
                </a:cubicBezTo>
                <a:cubicBezTo>
                  <a:pt x="0" y="750033"/>
                  <a:pt x="48440" y="676102"/>
                  <a:pt x="149248" y="533940"/>
                </a:cubicBezTo>
                <a:cubicBezTo>
                  <a:pt x="173571" y="499653"/>
                  <a:pt x="198722" y="464177"/>
                  <a:pt x="224450" y="425169"/>
                </a:cubicBezTo>
                <a:cubicBezTo>
                  <a:pt x="421062" y="127147"/>
                  <a:pt x="632109" y="0"/>
                  <a:pt x="930108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8B4F62E2-011C-4BC3-B545-42D8C5D1C0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45285" y="4735308"/>
            <a:ext cx="2299136" cy="557784"/>
          </a:xfrm>
        </p:spPr>
        <p:txBody>
          <a:bodyPr/>
          <a:lstStyle>
            <a:lvl1pPr marL="0" algn="ctr">
              <a:lnSpc>
                <a:spcPts val="1800"/>
              </a:lnSpc>
              <a:spcBef>
                <a:spcPts val="0"/>
              </a:spcBef>
              <a:buNone/>
              <a:defRPr sz="1800" b="1"/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58265EB5-C710-46C7-8816-3B113860B88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45285" y="5312140"/>
            <a:ext cx="2299136" cy="602885"/>
          </a:xfrm>
        </p:spPr>
        <p:txBody>
          <a:bodyPr/>
          <a:lstStyle>
            <a:lvl1pPr algn="ctr">
              <a:lnSpc>
                <a:spcPct val="100000"/>
              </a:lnSpc>
              <a:buNone/>
              <a:defRPr sz="1400"/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6" name="Picture Placeholder 31">
            <a:extLst>
              <a:ext uri="{FF2B5EF4-FFF2-40B4-BE49-F238E27FC236}">
                <a16:creationId xmlns:a16="http://schemas.microsoft.com/office/drawing/2014/main" id="{7B8FE200-2B7E-4E89-90F3-E9F9EC7500F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32191" y="2374487"/>
            <a:ext cx="1899747" cy="1988131"/>
          </a:xfrm>
          <a:custGeom>
            <a:avLst/>
            <a:gdLst>
              <a:gd name="connsiteX0" fmla="*/ 925844 w 1899747"/>
              <a:gd name="connsiteY0" fmla="*/ 1220 h 1988131"/>
              <a:gd name="connsiteX1" fmla="*/ 1484268 w 1899747"/>
              <a:gd name="connsiteY1" fmla="*/ 115729 h 1988131"/>
              <a:gd name="connsiteX2" fmla="*/ 1738310 w 1899747"/>
              <a:gd name="connsiteY2" fmla="*/ 333096 h 1988131"/>
              <a:gd name="connsiteX3" fmla="*/ 1881237 w 1899747"/>
              <a:gd name="connsiteY3" fmla="*/ 670182 h 1988131"/>
              <a:gd name="connsiteX4" fmla="*/ 1877373 w 1899747"/>
              <a:gd name="connsiteY4" fmla="*/ 1096054 h 1988131"/>
              <a:gd name="connsiteX5" fmla="*/ 1721762 w 1899747"/>
              <a:gd name="connsiteY5" fmla="*/ 1503326 h 1988131"/>
              <a:gd name="connsiteX6" fmla="*/ 1445376 w 1899747"/>
              <a:gd name="connsiteY6" fmla="*/ 1817108 h 1988131"/>
              <a:gd name="connsiteX7" fmla="*/ 1085319 w 1899747"/>
              <a:gd name="connsiteY7" fmla="*/ 1980291 h 1988131"/>
              <a:gd name="connsiteX8" fmla="*/ 706086 w 1899747"/>
              <a:gd name="connsiteY8" fmla="*/ 1895617 h 1988131"/>
              <a:gd name="connsiteX9" fmla="*/ 580352 w 1899747"/>
              <a:gd name="connsiteY9" fmla="*/ 1840527 h 1988131"/>
              <a:gd name="connsiteX10" fmla="*/ 9519 w 1899747"/>
              <a:gd name="connsiteY10" fmla="*/ 1207805 h 1988131"/>
              <a:gd name="connsiteX11" fmla="*/ 173770 w 1899747"/>
              <a:gd name="connsiteY11" fmla="*/ 613870 h 1988131"/>
              <a:gd name="connsiteX12" fmla="*/ 214321 w 1899747"/>
              <a:gd name="connsiteY12" fmla="*/ 537679 h 1988131"/>
              <a:gd name="connsiteX13" fmla="*/ 434855 w 1899747"/>
              <a:gd name="connsiteY13" fmla="*/ 184284 h 1988131"/>
              <a:gd name="connsiteX14" fmla="*/ 713770 w 1899747"/>
              <a:gd name="connsiteY14" fmla="*/ 26058 h 1988131"/>
              <a:gd name="connsiteX15" fmla="*/ 925844 w 1899747"/>
              <a:gd name="connsiteY15" fmla="*/ 1220 h 1988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99747" h="1988131">
                <a:moveTo>
                  <a:pt x="925844" y="1220"/>
                </a:moveTo>
                <a:cubicBezTo>
                  <a:pt x="1133796" y="-7591"/>
                  <a:pt x="1327023" y="31400"/>
                  <a:pt x="1484268" y="115729"/>
                </a:cubicBezTo>
                <a:cubicBezTo>
                  <a:pt x="1586821" y="170751"/>
                  <a:pt x="1672305" y="243880"/>
                  <a:pt x="1738310" y="333096"/>
                </a:cubicBezTo>
                <a:cubicBezTo>
                  <a:pt x="1808699" y="428301"/>
                  <a:pt x="1856807" y="541689"/>
                  <a:pt x="1881237" y="670182"/>
                </a:cubicBezTo>
                <a:cubicBezTo>
                  <a:pt x="1907142" y="806433"/>
                  <a:pt x="1905859" y="949765"/>
                  <a:pt x="1877373" y="1096054"/>
                </a:cubicBezTo>
                <a:cubicBezTo>
                  <a:pt x="1849730" y="1238488"/>
                  <a:pt x="1795905" y="1379295"/>
                  <a:pt x="1721762" y="1503326"/>
                </a:cubicBezTo>
                <a:cubicBezTo>
                  <a:pt x="1646358" y="1629508"/>
                  <a:pt x="1553338" y="1735098"/>
                  <a:pt x="1445376" y="1817108"/>
                </a:cubicBezTo>
                <a:cubicBezTo>
                  <a:pt x="1335008" y="1900925"/>
                  <a:pt x="1213872" y="1955850"/>
                  <a:pt x="1085319" y="1980291"/>
                </a:cubicBezTo>
                <a:cubicBezTo>
                  <a:pt x="955852" y="2004906"/>
                  <a:pt x="870906" y="1970174"/>
                  <a:pt x="706086" y="1895617"/>
                </a:cubicBezTo>
                <a:cubicBezTo>
                  <a:pt x="666333" y="1877626"/>
                  <a:pt x="625204" y="1859026"/>
                  <a:pt x="580352" y="1840527"/>
                </a:cubicBezTo>
                <a:cubicBezTo>
                  <a:pt x="237669" y="1699150"/>
                  <a:pt x="66957" y="1509914"/>
                  <a:pt x="9519" y="1207805"/>
                </a:cubicBezTo>
                <a:cubicBezTo>
                  <a:pt x="-28179" y="1009531"/>
                  <a:pt x="50093" y="843911"/>
                  <a:pt x="173770" y="613870"/>
                </a:cubicBezTo>
                <a:cubicBezTo>
                  <a:pt x="187589" y="588170"/>
                  <a:pt x="201192" y="562511"/>
                  <a:pt x="214321" y="537679"/>
                </a:cubicBezTo>
                <a:cubicBezTo>
                  <a:pt x="285598" y="403070"/>
                  <a:pt x="352934" y="275945"/>
                  <a:pt x="434855" y="184284"/>
                </a:cubicBezTo>
                <a:cubicBezTo>
                  <a:pt x="513170" y="96656"/>
                  <a:pt x="599180" y="47844"/>
                  <a:pt x="713770" y="26058"/>
                </a:cubicBezTo>
                <a:cubicBezTo>
                  <a:pt x="785572" y="12407"/>
                  <a:pt x="856526" y="4158"/>
                  <a:pt x="925844" y="122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01A1C005-8783-4E18-B3C6-599A2CBC7E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62558" y="4735308"/>
            <a:ext cx="2299136" cy="557784"/>
          </a:xfrm>
        </p:spPr>
        <p:txBody>
          <a:bodyPr/>
          <a:lstStyle>
            <a:lvl1pPr marL="0" algn="ctr">
              <a:lnSpc>
                <a:spcPts val="1800"/>
              </a:lnSpc>
              <a:spcBef>
                <a:spcPts val="0"/>
              </a:spcBef>
              <a:buNone/>
              <a:defRPr sz="1800" b="1"/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BE9A3D5B-EC8F-4A64-BB06-F697506D31D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62558" y="5312140"/>
            <a:ext cx="2299136" cy="602885"/>
          </a:xfrm>
        </p:spPr>
        <p:txBody>
          <a:bodyPr/>
          <a:lstStyle>
            <a:lvl1pPr algn="ctr">
              <a:lnSpc>
                <a:spcPct val="100000"/>
              </a:lnSpc>
              <a:buNone/>
              <a:defRPr sz="1400"/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7" name="Picture Placeholder 34">
            <a:extLst>
              <a:ext uri="{FF2B5EF4-FFF2-40B4-BE49-F238E27FC236}">
                <a16:creationId xmlns:a16="http://schemas.microsoft.com/office/drawing/2014/main" id="{8201F6F8-BF7C-4F3A-8B60-C8D26246300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960878" y="2373917"/>
            <a:ext cx="1952033" cy="1953149"/>
          </a:xfrm>
          <a:custGeom>
            <a:avLst/>
            <a:gdLst>
              <a:gd name="connsiteX0" fmla="*/ 834934 w 1952033"/>
              <a:gd name="connsiteY0" fmla="*/ 0 h 1953149"/>
              <a:gd name="connsiteX1" fmla="*/ 1244777 w 1952033"/>
              <a:gd name="connsiteY1" fmla="*/ 83940 h 1953149"/>
              <a:gd name="connsiteX2" fmla="*/ 1608877 w 1952033"/>
              <a:gd name="connsiteY2" fmla="*/ 314531 h 1953149"/>
              <a:gd name="connsiteX3" fmla="*/ 1860714 w 1952033"/>
              <a:gd name="connsiteY3" fmla="*/ 647036 h 1953149"/>
              <a:gd name="connsiteX4" fmla="*/ 1952033 w 1952033"/>
              <a:gd name="connsiteY4" fmla="*/ 1033999 h 1953149"/>
              <a:gd name="connsiteX5" fmla="*/ 1800896 w 1952033"/>
              <a:gd name="connsiteY5" fmla="*/ 1393310 h 1953149"/>
              <a:gd name="connsiteX6" fmla="*/ 1724743 w 1952033"/>
              <a:gd name="connsiteY6" fmla="*/ 1507357 h 1953149"/>
              <a:gd name="connsiteX7" fmla="*/ 1010156 w 1952033"/>
              <a:gd name="connsiteY7" fmla="*/ 1953149 h 1953149"/>
              <a:gd name="connsiteX8" fmla="*/ 467692 w 1952033"/>
              <a:gd name="connsiteY8" fmla="*/ 1678894 h 1953149"/>
              <a:gd name="connsiteX9" fmla="*/ 401674 w 1952033"/>
              <a:gd name="connsiteY9" fmla="*/ 1624436 h 1953149"/>
              <a:gd name="connsiteX10" fmla="*/ 101413 w 1952033"/>
              <a:gd name="connsiteY10" fmla="*/ 1339743 h 1953149"/>
              <a:gd name="connsiteX11" fmla="*/ 0 w 1952033"/>
              <a:gd name="connsiteY11" fmla="*/ 1033999 h 1953149"/>
              <a:gd name="connsiteX12" fmla="*/ 227668 w 1952033"/>
              <a:gd name="connsiteY12" fmla="*/ 288483 h 1953149"/>
              <a:gd name="connsiteX13" fmla="*/ 483777 w 1952033"/>
              <a:gd name="connsiteY13" fmla="*/ 78009 h 1953149"/>
              <a:gd name="connsiteX14" fmla="*/ 834934 w 1952033"/>
              <a:gd name="connsiteY14" fmla="*/ 0 h 1953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52033" h="1953149">
                <a:moveTo>
                  <a:pt x="834934" y="0"/>
                </a:moveTo>
                <a:cubicBezTo>
                  <a:pt x="971031" y="0"/>
                  <a:pt x="1108972" y="28233"/>
                  <a:pt x="1244777" y="83940"/>
                </a:cubicBezTo>
                <a:cubicBezTo>
                  <a:pt x="1377021" y="138088"/>
                  <a:pt x="1502898" y="217834"/>
                  <a:pt x="1608877" y="314531"/>
                </a:cubicBezTo>
                <a:cubicBezTo>
                  <a:pt x="1716700" y="412878"/>
                  <a:pt x="1801441" y="524782"/>
                  <a:pt x="1860714" y="647036"/>
                </a:cubicBezTo>
                <a:cubicBezTo>
                  <a:pt x="1921287" y="772009"/>
                  <a:pt x="1952033" y="902202"/>
                  <a:pt x="1952033" y="1033999"/>
                </a:cubicBezTo>
                <a:cubicBezTo>
                  <a:pt x="1952033" y="1166735"/>
                  <a:pt x="1902980" y="1244252"/>
                  <a:pt x="1800896" y="1393310"/>
                </a:cubicBezTo>
                <a:cubicBezTo>
                  <a:pt x="1776266" y="1429260"/>
                  <a:pt x="1750797" y="1466457"/>
                  <a:pt x="1724743" y="1507357"/>
                </a:cubicBezTo>
                <a:cubicBezTo>
                  <a:pt x="1525643" y="1819835"/>
                  <a:pt x="1311925" y="1953149"/>
                  <a:pt x="1010156" y="1953149"/>
                </a:cubicBezTo>
                <a:cubicBezTo>
                  <a:pt x="812105" y="1953149"/>
                  <a:pt x="666791" y="1844544"/>
                  <a:pt x="467692" y="1678894"/>
                </a:cubicBezTo>
                <a:cubicBezTo>
                  <a:pt x="445449" y="1660385"/>
                  <a:pt x="423206" y="1642098"/>
                  <a:pt x="401674" y="1624436"/>
                </a:cubicBezTo>
                <a:cubicBezTo>
                  <a:pt x="284972" y="1528587"/>
                  <a:pt x="174762" y="1438046"/>
                  <a:pt x="101413" y="1339743"/>
                </a:cubicBezTo>
                <a:cubicBezTo>
                  <a:pt x="31291" y="1245768"/>
                  <a:pt x="0" y="1151481"/>
                  <a:pt x="0" y="1033999"/>
                </a:cubicBezTo>
                <a:cubicBezTo>
                  <a:pt x="0" y="739540"/>
                  <a:pt x="80846" y="474784"/>
                  <a:pt x="227668" y="288483"/>
                </a:cubicBezTo>
                <a:cubicBezTo>
                  <a:pt x="299507" y="197362"/>
                  <a:pt x="385673" y="126535"/>
                  <a:pt x="483777" y="78009"/>
                </a:cubicBezTo>
                <a:cubicBezTo>
                  <a:pt x="588458" y="26271"/>
                  <a:pt x="706585" y="0"/>
                  <a:pt x="834934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DC4743B1-EFFF-41A0-9B71-BA682DEA6BE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845983" y="4735308"/>
            <a:ext cx="2299136" cy="557784"/>
          </a:xfrm>
        </p:spPr>
        <p:txBody>
          <a:bodyPr/>
          <a:lstStyle>
            <a:lvl1pPr marL="0" algn="ctr">
              <a:lnSpc>
                <a:spcPts val="1800"/>
              </a:lnSpc>
              <a:spcBef>
                <a:spcPts val="0"/>
              </a:spcBef>
              <a:buNone/>
              <a:defRPr sz="1800" b="1"/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F3E67B36-FF15-486B-A34D-9EC0A6AD246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845983" y="5312140"/>
            <a:ext cx="2299136" cy="602885"/>
          </a:xfrm>
        </p:spPr>
        <p:txBody>
          <a:bodyPr/>
          <a:lstStyle>
            <a:lvl1pPr algn="ctr">
              <a:lnSpc>
                <a:spcPct val="100000"/>
              </a:lnSpc>
              <a:buNone/>
              <a:defRPr sz="1400"/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061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 2 column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>
            <a:lvl1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600"/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/>
            </a:lvl2pPr>
            <a:lvl3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/>
            </a:lvl3pPr>
            <a:lvl4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/>
            </a:lvl4pPr>
            <a:lvl5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>
            <a:lvl1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600"/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600"/>
            </a:lvl2pPr>
            <a:lvl3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/>
            </a:lvl3pPr>
            <a:lvl4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/>
            </a:lvl4pPr>
            <a:lvl5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FAFFB3B-DDD9-4451-A445-1716F21B5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872835" y="0"/>
            <a:ext cx="4154519" cy="1314451"/>
            <a:chOff x="5872835" y="0"/>
            <a:chExt cx="4154519" cy="1314451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B9FEA5-95BE-43A3-A0DC-93B8477BC6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0800000">
              <a:off x="5872835" y="0"/>
              <a:ext cx="3991773" cy="1314450"/>
            </a:xfrm>
            <a:custGeom>
              <a:avLst/>
              <a:gdLst>
                <a:gd name="connsiteX0" fmla="*/ 3174283 w 5796193"/>
                <a:gd name="connsiteY0" fmla="*/ 18 h 1908627"/>
                <a:gd name="connsiteX1" fmla="*/ 5218462 w 5796193"/>
                <a:gd name="connsiteY1" fmla="*/ 1459807 h 1908627"/>
                <a:gd name="connsiteX2" fmla="*/ 5309125 w 5796193"/>
                <a:gd name="connsiteY2" fmla="*/ 1537598 h 1908627"/>
                <a:gd name="connsiteX3" fmla="*/ 5693890 w 5796193"/>
                <a:gd name="connsiteY3" fmla="*/ 1830997 h 1908627"/>
                <a:gd name="connsiteX4" fmla="*/ 5796193 w 5796193"/>
                <a:gd name="connsiteY4" fmla="*/ 1908627 h 1908627"/>
                <a:gd name="connsiteX5" fmla="*/ 0 w 5796193"/>
                <a:gd name="connsiteY5" fmla="*/ 1908627 h 1908627"/>
                <a:gd name="connsiteX6" fmla="*/ 36796 w 5796193"/>
                <a:gd name="connsiteY6" fmla="*/ 1862978 h 1908627"/>
                <a:gd name="connsiteX7" fmla="*/ 930039 w 5796193"/>
                <a:gd name="connsiteY7" fmla="*/ 1021399 h 1908627"/>
                <a:gd name="connsiteX8" fmla="*/ 3174283 w 5796193"/>
                <a:gd name="connsiteY8" fmla="*/ 18 h 1908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96193" h="1908627">
                  <a:moveTo>
                    <a:pt x="3174283" y="18"/>
                  </a:moveTo>
                  <a:cubicBezTo>
                    <a:pt x="3946119" y="-4705"/>
                    <a:pt x="4675803" y="959667"/>
                    <a:pt x="5218462" y="1459807"/>
                  </a:cubicBezTo>
                  <a:cubicBezTo>
                    <a:pt x="5237529" y="1477442"/>
                    <a:pt x="5268648" y="1503898"/>
                    <a:pt x="5309125" y="1537598"/>
                  </a:cubicBezTo>
                  <a:cubicBezTo>
                    <a:pt x="5427311" y="1636255"/>
                    <a:pt x="5560174" y="1732098"/>
                    <a:pt x="5693890" y="1830997"/>
                  </a:cubicBezTo>
                  <a:lnTo>
                    <a:pt x="5796193" y="1908627"/>
                  </a:lnTo>
                  <a:lnTo>
                    <a:pt x="0" y="1908627"/>
                  </a:lnTo>
                  <a:lnTo>
                    <a:pt x="36796" y="1862978"/>
                  </a:lnTo>
                  <a:cubicBezTo>
                    <a:pt x="326152" y="1521692"/>
                    <a:pt x="689989" y="1221705"/>
                    <a:pt x="930039" y="1021399"/>
                  </a:cubicBezTo>
                  <a:cubicBezTo>
                    <a:pt x="1540951" y="511494"/>
                    <a:pt x="2324829" y="5378"/>
                    <a:pt x="3174283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79F2365-436D-4300-8A80-42A44D63E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660515" y="0"/>
              <a:ext cx="3366839" cy="1314451"/>
            </a:xfrm>
            <a:custGeom>
              <a:avLst/>
              <a:gdLst>
                <a:gd name="connsiteX0" fmla="*/ 0 w 4200872"/>
                <a:gd name="connsiteY0" fmla="*/ 0 h 1514020"/>
                <a:gd name="connsiteX1" fmla="*/ 4200872 w 4200872"/>
                <a:gd name="connsiteY1" fmla="*/ 0 h 1514020"/>
                <a:gd name="connsiteX2" fmla="*/ 4142607 w 4200872"/>
                <a:gd name="connsiteY2" fmla="*/ 38563 h 1514020"/>
                <a:gd name="connsiteX3" fmla="*/ 3008795 w 4200872"/>
                <a:gd name="connsiteY3" fmla="*/ 1083181 h 1514020"/>
                <a:gd name="connsiteX4" fmla="*/ 709479 w 4200872"/>
                <a:gd name="connsiteY4" fmla="*/ 810018 h 1514020"/>
                <a:gd name="connsiteX5" fmla="*/ 214372 w 4200872"/>
                <a:gd name="connsiteY5" fmla="*/ 268967 h 1514020"/>
                <a:gd name="connsiteX0" fmla="*/ 4111158 w 4111158"/>
                <a:gd name="connsiteY0" fmla="*/ 0 h 1514020"/>
                <a:gd name="connsiteX1" fmla="*/ 4052893 w 4111158"/>
                <a:gd name="connsiteY1" fmla="*/ 38563 h 1514020"/>
                <a:gd name="connsiteX2" fmla="*/ 2919081 w 4111158"/>
                <a:gd name="connsiteY2" fmla="*/ 1083181 h 1514020"/>
                <a:gd name="connsiteX3" fmla="*/ 619765 w 4111158"/>
                <a:gd name="connsiteY3" fmla="*/ 810018 h 1514020"/>
                <a:gd name="connsiteX4" fmla="*/ 124658 w 4111158"/>
                <a:gd name="connsiteY4" fmla="*/ 268967 h 1514020"/>
                <a:gd name="connsiteX5" fmla="*/ 0 w 4111158"/>
                <a:gd name="connsiteY5" fmla="*/ 83899 h 1514020"/>
                <a:gd name="connsiteX0" fmla="*/ 4146758 w 4146758"/>
                <a:gd name="connsiteY0" fmla="*/ 0 h 1514020"/>
                <a:gd name="connsiteX1" fmla="*/ 4088493 w 4146758"/>
                <a:gd name="connsiteY1" fmla="*/ 38563 h 1514020"/>
                <a:gd name="connsiteX2" fmla="*/ 2954681 w 4146758"/>
                <a:gd name="connsiteY2" fmla="*/ 1083181 h 1514020"/>
                <a:gd name="connsiteX3" fmla="*/ 655365 w 4146758"/>
                <a:gd name="connsiteY3" fmla="*/ 810018 h 1514020"/>
                <a:gd name="connsiteX4" fmla="*/ 160258 w 4146758"/>
                <a:gd name="connsiteY4" fmla="*/ 268967 h 1514020"/>
                <a:gd name="connsiteX5" fmla="*/ 0 w 4146758"/>
                <a:gd name="connsiteY5" fmla="*/ 10654 h 1514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6758" h="1514020">
                  <a:moveTo>
                    <a:pt x="4146758" y="0"/>
                  </a:moveTo>
                  <a:lnTo>
                    <a:pt x="4088493" y="38563"/>
                  </a:lnTo>
                  <a:cubicBezTo>
                    <a:pt x="3683117" y="337805"/>
                    <a:pt x="3339000" y="765216"/>
                    <a:pt x="2954681" y="1083181"/>
                  </a:cubicBezTo>
                  <a:cubicBezTo>
                    <a:pt x="2434478" y="1512793"/>
                    <a:pt x="1773669" y="1891699"/>
                    <a:pt x="655365" y="810018"/>
                  </a:cubicBezTo>
                  <a:cubicBezTo>
                    <a:pt x="490981" y="651095"/>
                    <a:pt x="325676" y="468539"/>
                    <a:pt x="160258" y="268967"/>
                  </a:cubicBezTo>
                  <a:cubicBezTo>
                    <a:pt x="88801" y="179311"/>
                    <a:pt x="0" y="10654"/>
                    <a:pt x="0" y="10654"/>
                  </a:cubicBezTo>
                </a:path>
              </a:pathLst>
            </a:custGeom>
            <a:noFill/>
            <a:ln w="190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Avenir Next LT Pro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3876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203B704-015A-403C-A5A1-762756C468F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07467" y="0"/>
            <a:ext cx="5820494" cy="2302951"/>
          </a:xfrm>
          <a:custGeom>
            <a:avLst/>
            <a:gdLst>
              <a:gd name="connsiteX0" fmla="*/ 331087 w 5820494"/>
              <a:gd name="connsiteY0" fmla="*/ 0 h 2302951"/>
              <a:gd name="connsiteX1" fmla="*/ 5820494 w 5820494"/>
              <a:gd name="connsiteY1" fmla="*/ 0 h 2302951"/>
              <a:gd name="connsiteX2" fmla="*/ 5709900 w 5820494"/>
              <a:gd name="connsiteY2" fmla="*/ 213766 h 2302951"/>
              <a:gd name="connsiteX3" fmla="*/ 4932484 w 5820494"/>
              <a:gd name="connsiteY3" fmla="*/ 1340037 h 2302951"/>
              <a:gd name="connsiteX4" fmla="*/ 3361811 w 5820494"/>
              <a:gd name="connsiteY4" fmla="*/ 2268288 h 2302951"/>
              <a:gd name="connsiteX5" fmla="*/ 286590 w 5820494"/>
              <a:gd name="connsiteY5" fmla="*/ 1322722 h 2302951"/>
              <a:gd name="connsiteX6" fmla="*/ 251826 w 5820494"/>
              <a:gd name="connsiteY6" fmla="*/ 87954 h 2302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20494" h="2302951">
                <a:moveTo>
                  <a:pt x="331087" y="0"/>
                </a:moveTo>
                <a:lnTo>
                  <a:pt x="5820494" y="0"/>
                </a:lnTo>
                <a:lnTo>
                  <a:pt x="5709900" y="213766"/>
                </a:lnTo>
                <a:cubicBezTo>
                  <a:pt x="5432869" y="711271"/>
                  <a:pt x="5095500" y="1152643"/>
                  <a:pt x="4932484" y="1340037"/>
                </a:cubicBezTo>
                <a:cubicBezTo>
                  <a:pt x="4535940" y="1795562"/>
                  <a:pt x="3997053" y="2167493"/>
                  <a:pt x="3361811" y="2268288"/>
                </a:cubicBezTo>
                <a:cubicBezTo>
                  <a:pt x="2395334" y="2421964"/>
                  <a:pt x="953447" y="2057186"/>
                  <a:pt x="286590" y="1322722"/>
                </a:cubicBezTo>
                <a:cubicBezTo>
                  <a:pt x="-136161" y="857205"/>
                  <a:pt x="-42091" y="443733"/>
                  <a:pt x="251826" y="87954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3200400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7999"/>
            <a:ext cx="3200400" cy="3048000"/>
          </a:xfrm>
        </p:spPr>
        <p:txBody>
          <a:bodyPr/>
          <a:lstStyle>
            <a:lvl1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95800" y="2285999"/>
            <a:ext cx="3200400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95800" y="3047999"/>
            <a:ext cx="3200400" cy="3048000"/>
          </a:xfrm>
        </p:spPr>
        <p:txBody>
          <a:bodyPr/>
          <a:lstStyle>
            <a:lvl1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4EB2F7F-9194-43CA-B2EE-6C327D14A4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29600" y="2286001"/>
            <a:ext cx="3200400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FFB1243F-4E49-476D-B798-341DC014DED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29600" y="3047999"/>
            <a:ext cx="3200400" cy="3048000"/>
          </a:xfrm>
        </p:spPr>
        <p:txBody>
          <a:bodyPr/>
          <a:lstStyle>
            <a:lvl1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754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/>
              <a:t>2/1/20XX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4553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0" r:id="rId1"/>
    <p:sldLayoutId id="2147483672" r:id="rId2"/>
    <p:sldLayoutId id="2147483662" r:id="rId3"/>
    <p:sldLayoutId id="2147483667" r:id="rId4"/>
    <p:sldLayoutId id="2147483650" r:id="rId5"/>
    <p:sldLayoutId id="2147483655" r:id="rId6"/>
    <p:sldLayoutId id="2147483670" r:id="rId7"/>
    <p:sldLayoutId id="2147483653" r:id="rId8"/>
    <p:sldLayoutId id="2147483671" r:id="rId9"/>
    <p:sldLayoutId id="2147483666" r:id="rId10"/>
    <p:sldLayoutId id="2147483663" r:id="rId11"/>
    <p:sldLayoutId id="2147483651" r:id="rId12"/>
    <p:sldLayoutId id="2147483649" r:id="rId13"/>
    <p:sldLayoutId id="2147483652" r:id="rId14"/>
    <p:sldLayoutId id="2147483654" r:id="rId15"/>
    <p:sldLayoutId id="2147483669" r:id="rId16"/>
    <p:sldLayoutId id="2147483656" r:id="rId17"/>
    <p:sldLayoutId id="2147483657" r:id="rId18"/>
    <p:sldLayoutId id="2147483658" r:id="rId1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None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None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None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None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>
          <p15:clr>
            <a:srgbClr val="F26B43"/>
          </p15:clr>
        </p15:guide>
        <p15:guide id="2" pos="480">
          <p15:clr>
            <a:srgbClr val="F26B43"/>
          </p15:clr>
        </p15:guide>
        <p15:guide id="3" pos="960">
          <p15:clr>
            <a:srgbClr val="F26B43"/>
          </p15:clr>
        </p15:guide>
        <p15:guide id="4" pos="1440">
          <p15:clr>
            <a:srgbClr val="F26B43"/>
          </p15:clr>
        </p15:guide>
        <p15:guide id="5" pos="1920">
          <p15:clr>
            <a:srgbClr val="F26B43"/>
          </p15:clr>
        </p15:guide>
        <p15:guide id="6" pos="2400">
          <p15:clr>
            <a:srgbClr val="F26B43"/>
          </p15:clr>
        </p15:guide>
        <p15:guide id="7" pos="2880">
          <p15:clr>
            <a:srgbClr val="F26B43"/>
          </p15:clr>
        </p15:guide>
        <p15:guide id="8" pos="3360">
          <p15:clr>
            <a:srgbClr val="F26B43"/>
          </p15:clr>
        </p15:guide>
        <p15:guide id="9" pos="3840">
          <p15:clr>
            <a:srgbClr val="F26B43"/>
          </p15:clr>
        </p15:guide>
        <p15:guide id="10" pos="4320">
          <p15:clr>
            <a:srgbClr val="F26B43"/>
          </p15:clr>
        </p15:guide>
        <p15:guide id="11" pos="4800">
          <p15:clr>
            <a:srgbClr val="F26B43"/>
          </p15:clr>
        </p15:guide>
        <p15:guide id="12" pos="5280">
          <p15:clr>
            <a:srgbClr val="F26B43"/>
          </p15:clr>
        </p15:guide>
        <p15:guide id="13" pos="5760">
          <p15:clr>
            <a:srgbClr val="F26B43"/>
          </p15:clr>
        </p15:guide>
        <p15:guide id="14" pos="6240">
          <p15:clr>
            <a:srgbClr val="F26B43"/>
          </p15:clr>
        </p15:guide>
        <p15:guide id="15" pos="6720">
          <p15:clr>
            <a:srgbClr val="F26B43"/>
          </p15:clr>
        </p15:guide>
        <p15:guide id="16" pos="7200">
          <p15:clr>
            <a:srgbClr val="F26B43"/>
          </p15:clr>
        </p15:guide>
        <p15:guide id="17" pos="7680">
          <p15:clr>
            <a:srgbClr val="F26B43"/>
          </p15:clr>
        </p15:guide>
        <p15:guide id="18" orient="horz">
          <p15:clr>
            <a:srgbClr val="F26B43"/>
          </p15:clr>
        </p15:guide>
        <p15:guide id="19" orient="horz" pos="480">
          <p15:clr>
            <a:srgbClr val="F26B43"/>
          </p15:clr>
        </p15:guide>
        <p15:guide id="20" orient="horz" pos="960">
          <p15:clr>
            <a:srgbClr val="F26B43"/>
          </p15:clr>
        </p15:guide>
        <p15:guide id="21" orient="horz" pos="1440">
          <p15:clr>
            <a:srgbClr val="F26B43"/>
          </p15:clr>
        </p15:guide>
        <p15:guide id="22" orient="horz" pos="1920">
          <p15:clr>
            <a:srgbClr val="F26B43"/>
          </p15:clr>
        </p15:guide>
        <p15:guide id="23" orient="horz" pos="2400">
          <p15:clr>
            <a:srgbClr val="F26B43"/>
          </p15:clr>
        </p15:guide>
        <p15:guide id="24" orient="horz" pos="2880">
          <p15:clr>
            <a:srgbClr val="F26B43"/>
          </p15:clr>
        </p15:guide>
        <p15:guide id="25" orient="horz" pos="3360">
          <p15:clr>
            <a:srgbClr val="F26B43"/>
          </p15:clr>
        </p15:guide>
        <p15:guide id="26" orient="horz" pos="3840">
          <p15:clr>
            <a:srgbClr val="F26B43"/>
          </p15:clr>
        </p15:guide>
        <p15:guide id="27" orient="horz" pos="43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adc289e8-bf56-4dbb-95e6-9653544938bb/ReportSection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Placeholder 51">
            <a:extLst>
              <a:ext uri="{FF2B5EF4-FFF2-40B4-BE49-F238E27FC236}">
                <a16:creationId xmlns:a16="http://schemas.microsoft.com/office/drawing/2014/main" id="{C388A144-7F73-4841-9C0E-A3A1C8B66D9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/>
        </p:blipFill>
        <p:spPr>
          <a:xfrm>
            <a:off x="2081757" y="58420"/>
            <a:ext cx="10000069" cy="6877685"/>
          </a:xfr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514543A8-30F8-48A3-9966-2C87455FC5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2299787"/>
            <a:ext cx="4572000" cy="2286000"/>
          </a:xfrm>
        </p:spPr>
        <p:txBody>
          <a:bodyPr/>
          <a:lstStyle/>
          <a:p>
            <a:r>
              <a:rPr lang="en-US" i="1"/>
              <a:t>Chateau Cuse Winery</a:t>
            </a:r>
            <a:br>
              <a:rPr lang="en-US"/>
            </a:br>
            <a:endParaRPr lang="en-US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90F4C458-488B-4A00-BBE6-56D166E4C5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8"/>
            <a:ext cx="3888060" cy="1538869"/>
          </a:xfrm>
        </p:spPr>
        <p:txBody>
          <a:bodyPr>
            <a:normAutofit fontScale="85000" lnSpcReduction="20000"/>
          </a:bodyPr>
          <a:lstStyle/>
          <a:p>
            <a:r>
              <a:rPr lang="en-US"/>
              <a:t>Bryan D’Amico</a:t>
            </a:r>
          </a:p>
          <a:p>
            <a:r>
              <a:rPr lang="en-US"/>
              <a:t>Matthew Smith</a:t>
            </a:r>
          </a:p>
          <a:p>
            <a:r>
              <a:rPr lang="en-US"/>
              <a:t>Sintia Stabel</a:t>
            </a: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DE0ACD1F-5E64-47CD-BF6C-FED863721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36525"/>
            <a:ext cx="6130391" cy="672147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</p:spTree>
    <p:extLst>
      <p:ext uri="{BB962C8B-B14F-4D97-AF65-F5344CB8AC3E}">
        <p14:creationId xmlns:p14="http://schemas.microsoft.com/office/powerpoint/2010/main" val="1808338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A50D4-43D4-B5F7-8C2B-6D04C95D7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107057"/>
          </a:xfrm>
        </p:spPr>
        <p:txBody>
          <a:bodyPr>
            <a:normAutofit fontScale="90000"/>
          </a:bodyPr>
          <a:lstStyle/>
          <a:p>
            <a:r>
              <a:rPr lang="en-US"/>
              <a:t>As a user, I would like to see how many orders we have had in 2022 and for what products</a:t>
            </a:r>
          </a:p>
        </p:txBody>
      </p:sp>
      <p:pic>
        <p:nvPicPr>
          <p:cNvPr id="15" name="Picture 1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85FE612-2B0D-F279-2D6F-B80C4EA8F81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097474" y="2250865"/>
            <a:ext cx="4400550" cy="330517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9" name="Picture 19" descr="Table&#10;&#10;Description automatically generated">
            <a:extLst>
              <a:ext uri="{FF2B5EF4-FFF2-40B4-BE49-F238E27FC236}">
                <a16:creationId xmlns:a16="http://schemas.microsoft.com/office/drawing/2014/main" id="{922CA568-A401-D378-48B5-32296E3A655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242465" y="2099093"/>
            <a:ext cx="3607043" cy="425569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21610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9D654E-B77E-F729-1240-B653A87D7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Application – Power BI</a:t>
            </a:r>
          </a:p>
        </p:txBody>
      </p:sp>
      <p:pic>
        <p:nvPicPr>
          <p:cNvPr id="18" name="Picture 18">
            <a:extLst>
              <a:ext uri="{FF2B5EF4-FFF2-40B4-BE49-F238E27FC236}">
                <a16:creationId xmlns:a16="http://schemas.microsoft.com/office/drawing/2014/main" id="{64D96FEE-1978-1FA5-8A15-B6F2D3FB0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576" y="1923971"/>
            <a:ext cx="4445329" cy="4668877"/>
          </a:xfrm>
          <a:prstGeom prst="rect">
            <a:avLst/>
          </a:prstGeom>
        </p:spPr>
      </p:pic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C4114BA-6DF3-8F55-3ACE-0AB3E026F80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E885FD-07D4-E0A6-B824-BA7E13DDBC33}"/>
              </a:ext>
            </a:extLst>
          </p:cNvPr>
          <p:cNvSpPr txBox="1"/>
          <p:nvPr/>
        </p:nvSpPr>
        <p:spPr>
          <a:xfrm>
            <a:off x="5567082" y="3612776"/>
            <a:ext cx="308385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  <a:hlinkClick r:id="rId3"/>
              </a:rPr>
              <a:t>ChataeuCuse_Dashboard - Power BI</a:t>
            </a:r>
            <a:endParaRPr lang="en-US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830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6E363F-0E2F-64B4-2A05-5195AE103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364" y="138545"/>
            <a:ext cx="9819410" cy="848591"/>
          </a:xfrm>
        </p:spPr>
        <p:txBody>
          <a:bodyPr/>
          <a:lstStyle/>
          <a:p>
            <a:r>
              <a:rPr lang="en-US"/>
              <a:t>Sales Dashboard</a:t>
            </a:r>
          </a:p>
        </p:txBody>
      </p:sp>
      <p:pic>
        <p:nvPicPr>
          <p:cNvPr id="13" name="Picture 13" descr="Chart&#10;&#10;Description automatically generated">
            <a:extLst>
              <a:ext uri="{FF2B5EF4-FFF2-40B4-BE49-F238E27FC236}">
                <a16:creationId xmlns:a16="http://schemas.microsoft.com/office/drawing/2014/main" id="{84DD2A4E-2E7B-5A0F-EDF2-12A64AE6FC2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982932" y="1422753"/>
            <a:ext cx="8274628" cy="4644607"/>
          </a:xfrm>
        </p:spPr>
      </p:pic>
    </p:spTree>
    <p:extLst>
      <p:ext uri="{BB962C8B-B14F-4D97-AF65-F5344CB8AC3E}">
        <p14:creationId xmlns:p14="http://schemas.microsoft.com/office/powerpoint/2010/main" val="4031537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6E363F-0E2F-64B4-2A05-5195AE103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364" y="138545"/>
            <a:ext cx="9819410" cy="848591"/>
          </a:xfrm>
        </p:spPr>
        <p:txBody>
          <a:bodyPr/>
          <a:lstStyle/>
          <a:p>
            <a:r>
              <a:rPr lang="en-US"/>
              <a:t>"Current Stock" Dashboard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BA3862AC-4083-7DEE-BB1D-6D5F49F66B1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522763" y="1195622"/>
            <a:ext cx="9147958" cy="5265862"/>
          </a:xfrm>
        </p:spPr>
      </p:pic>
    </p:spTree>
    <p:extLst>
      <p:ext uri="{BB962C8B-B14F-4D97-AF65-F5344CB8AC3E}">
        <p14:creationId xmlns:p14="http://schemas.microsoft.com/office/powerpoint/2010/main" val="2090769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6E363F-0E2F-64B4-2A05-5195AE103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364" y="138545"/>
            <a:ext cx="9819410" cy="848591"/>
          </a:xfrm>
        </p:spPr>
        <p:txBody>
          <a:bodyPr/>
          <a:lstStyle/>
          <a:p>
            <a:r>
              <a:rPr lang="en-US"/>
              <a:t>"Vine-to-Customer" Dashboard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51344F62-1D28-8B5F-EC3D-EF36EF1179A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167740" y="1042632"/>
            <a:ext cx="10068296" cy="5613902"/>
          </a:xfrm>
        </p:spPr>
      </p:pic>
    </p:spTree>
    <p:extLst>
      <p:ext uri="{BB962C8B-B14F-4D97-AF65-F5344CB8AC3E}">
        <p14:creationId xmlns:p14="http://schemas.microsoft.com/office/powerpoint/2010/main" val="3951437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6E363F-0E2F-64B4-2A05-5195AE103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364" y="138545"/>
            <a:ext cx="9819410" cy="848591"/>
          </a:xfrm>
        </p:spPr>
        <p:txBody>
          <a:bodyPr/>
          <a:lstStyle/>
          <a:p>
            <a:r>
              <a:rPr lang="en-US"/>
              <a:t>"Product Aging" Dashboard</a:t>
            </a:r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3476EAFA-9D6B-B821-9EC3-139C8C9F6CA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167740" y="1066065"/>
            <a:ext cx="9949542" cy="5547245"/>
          </a:xfrm>
        </p:spPr>
      </p:pic>
    </p:spTree>
    <p:extLst>
      <p:ext uri="{BB962C8B-B14F-4D97-AF65-F5344CB8AC3E}">
        <p14:creationId xmlns:p14="http://schemas.microsoft.com/office/powerpoint/2010/main" val="2723264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6E363F-0E2F-64B4-2A05-5195AE103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364" y="138545"/>
            <a:ext cx="9819410" cy="848591"/>
          </a:xfrm>
        </p:spPr>
        <p:txBody>
          <a:bodyPr/>
          <a:lstStyle/>
          <a:p>
            <a:r>
              <a:rPr lang="en-US"/>
              <a:t>"Human Resources" Dashboard</a:t>
            </a:r>
          </a:p>
        </p:txBody>
      </p:sp>
      <p:pic>
        <p:nvPicPr>
          <p:cNvPr id="7" name="Picture 7" descr="Chart, pie chart&#10;&#10;Description automatically generated">
            <a:extLst>
              <a:ext uri="{FF2B5EF4-FFF2-40B4-BE49-F238E27FC236}">
                <a16:creationId xmlns:a16="http://schemas.microsoft.com/office/drawing/2014/main" id="{8580E5EF-5F75-D23E-CCCD-717D4C942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049" y="1059745"/>
            <a:ext cx="9888187" cy="5589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5134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EAF89CD-F3F9-40F6-939A-840F45692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6737" y="1523996"/>
            <a:ext cx="4243755" cy="2302951"/>
          </a:xfrm>
        </p:spPr>
        <p:txBody>
          <a:bodyPr>
            <a:normAutofit/>
          </a:bodyPr>
          <a:lstStyle/>
          <a:p>
            <a:r>
              <a:rPr lang="en-US" dirty="0"/>
              <a:t>Q&amp;A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Thank you!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2A14B2C-861B-4D89-8E2E-55D212D4AC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8199816" y="3048002"/>
            <a:ext cx="3809998" cy="3809998"/>
          </a:xfr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EA3BCB6-65D7-413C-9C17-C82003C825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4885154" flipH="1">
            <a:off x="7260230" y="-2526873"/>
            <a:ext cx="3738966" cy="6206270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pic>
        <p:nvPicPr>
          <p:cNvPr id="19" name="Picture Placeholder 18" descr="A picture containing fruit, grape, plant, close&#10;&#10;Description automatically generated">
            <a:extLst>
              <a:ext uri="{FF2B5EF4-FFF2-40B4-BE49-F238E27FC236}">
                <a16:creationId xmlns:a16="http://schemas.microsoft.com/office/drawing/2014/main" id="{66B100E8-5419-257C-2B4A-EC1F4259264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4343" b="1434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0251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BF2EF1B-CCB2-40E8-AB44-5AFEA615D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762000"/>
            <a:ext cx="5334000" cy="1524000"/>
          </a:xfrm>
        </p:spPr>
        <p:txBody>
          <a:bodyPr/>
          <a:lstStyle/>
          <a:p>
            <a:r>
              <a:rPr lang="en-US"/>
              <a:t>Agenda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34F2790-963F-4737-9DB8-67C3899EF68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2" y="1307526"/>
            <a:ext cx="5578823" cy="3413203"/>
          </a:xfrm>
        </p:spPr>
      </p:pic>
      <p:graphicFrame>
        <p:nvGraphicFramePr>
          <p:cNvPr id="15" name="Content Placeholder 4">
            <a:extLst>
              <a:ext uri="{FF2B5EF4-FFF2-40B4-BE49-F238E27FC236}">
                <a16:creationId xmlns:a16="http://schemas.microsoft.com/office/drawing/2014/main" id="{ABE5F574-95B8-6CB7-0053-03DA3E14F9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6803453"/>
              </p:ext>
            </p:extLst>
          </p:nvPr>
        </p:nvGraphicFramePr>
        <p:xfrm>
          <a:off x="6096000" y="2286000"/>
          <a:ext cx="5334000" cy="38100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86CC949-024C-450A-92AD-EF1695756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pic>
        <p:nvPicPr>
          <p:cNvPr id="31" name="Picture 31">
            <a:extLst>
              <a:ext uri="{FF2B5EF4-FFF2-40B4-BE49-F238E27FC236}">
                <a16:creationId xmlns:a16="http://schemas.microsoft.com/office/drawing/2014/main" id="{A73E022C-52D5-CCB3-EEE2-CD2D830D163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34970" y="215081"/>
            <a:ext cx="1000125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658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131B5-FB23-4214-A127-97BF007DF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Design and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7A492A-1CC0-4D7A-8B15-4E9313932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3200400" cy="761999"/>
          </a:xfrm>
        </p:spPr>
        <p:txBody>
          <a:bodyPr/>
          <a:lstStyle/>
          <a:p>
            <a:r>
              <a:rPr lang="en-US"/>
              <a:t>Business Description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AA86AD-9A8E-4A5D-90A1-05BC758145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7999"/>
            <a:ext cx="3200400" cy="304800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283210" indent="-283210"/>
            <a:r>
              <a:rPr lang="en-US"/>
              <a:t>Chateau Cuse Vineyard</a:t>
            </a:r>
            <a:endParaRPr lang="en-US">
              <a:solidFill>
                <a:srgbClr val="FFFFFF">
                  <a:alpha val="70000"/>
                </a:srgbClr>
              </a:solidFill>
            </a:endParaRPr>
          </a:p>
          <a:p>
            <a:pPr marL="283210" indent="-283210"/>
            <a:r>
              <a:rPr lang="en-US">
                <a:solidFill>
                  <a:srgbClr val="FFFFFF">
                    <a:alpha val="70000"/>
                  </a:srgbClr>
                </a:solidFill>
              </a:rPr>
              <a:t>Three domains: HR, Sales, Production</a:t>
            </a:r>
          </a:p>
          <a:p>
            <a:pPr marL="283210" indent="-283210"/>
            <a:r>
              <a:rPr lang="en-US"/>
              <a:t>Fully functioning vineyard from vine to bottle</a:t>
            </a:r>
            <a:endParaRPr lang="en-US">
              <a:solidFill>
                <a:srgbClr val="FFFFFF">
                  <a:alpha val="70000"/>
                </a:srgbClr>
              </a:solidFill>
            </a:endParaRPr>
          </a:p>
          <a:p>
            <a:pPr marL="283210" indent="-283210"/>
            <a:r>
              <a:rPr lang="en-US"/>
              <a:t>On-site storage for aging</a:t>
            </a:r>
            <a:endParaRPr lang="en-US">
              <a:solidFill>
                <a:srgbClr val="FFFFFF">
                  <a:alpha val="70000"/>
                </a:srgbClr>
              </a:solidFill>
            </a:endParaRPr>
          </a:p>
          <a:p>
            <a:pPr marL="283210" indent="-283210"/>
            <a:r>
              <a:rPr lang="en-US">
                <a:solidFill>
                  <a:srgbClr val="FFFFFF">
                    <a:alpha val="70000"/>
                  </a:srgbClr>
                </a:solidFill>
              </a:rPr>
              <a:t>Online storefront</a:t>
            </a:r>
          </a:p>
          <a:p>
            <a:pPr marL="283210" indent="-283210"/>
            <a:r>
              <a:rPr lang="en-US">
                <a:solidFill>
                  <a:srgbClr val="FFFFFF">
                    <a:alpha val="70000"/>
                  </a:srgbClr>
                </a:solidFill>
              </a:rPr>
              <a:t>Orders processed with shipping partners</a:t>
            </a:r>
          </a:p>
          <a:p>
            <a:pPr marL="283210" indent="-283210"/>
            <a:endParaRPr lang="en-US">
              <a:solidFill>
                <a:srgbClr val="FFFFFF">
                  <a:alpha val="70000"/>
                </a:srgbClr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5149A4-06A9-41B7-BB3A-3870A8F09E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95800" y="2285999"/>
            <a:ext cx="3200400" cy="761999"/>
          </a:xfrm>
        </p:spPr>
        <p:txBody>
          <a:bodyPr/>
          <a:lstStyle/>
          <a:p>
            <a:r>
              <a:rPr lang="en-US"/>
              <a:t>Problem Statement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D8BEBE-428A-412C-867C-F786BAB4A3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95800" y="3047999"/>
            <a:ext cx="3200400" cy="3048000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283210" indent="-283210"/>
            <a:r>
              <a:rPr lang="en-US">
                <a:solidFill>
                  <a:srgbClr val="FFFFFF">
                    <a:alpha val="70000"/>
                  </a:srgbClr>
                </a:solidFill>
              </a:rPr>
              <a:t>Many processes to keep track of</a:t>
            </a:r>
          </a:p>
          <a:p>
            <a:pPr marL="283210" indent="-283210"/>
            <a:r>
              <a:rPr lang="en-US">
                <a:solidFill>
                  <a:srgbClr val="FFFFFF">
                    <a:alpha val="70000"/>
                  </a:srgbClr>
                </a:solidFill>
              </a:rPr>
              <a:t>Grape's journey from vine to bottle</a:t>
            </a:r>
          </a:p>
          <a:p>
            <a:pPr marL="283210" indent="-283210"/>
            <a:r>
              <a:rPr lang="en-US">
                <a:solidFill>
                  <a:srgbClr val="FFFFFF">
                    <a:alpha val="70000"/>
                  </a:srgbClr>
                </a:solidFill>
              </a:rPr>
              <a:t>Bottle being ordered and shipped</a:t>
            </a:r>
          </a:p>
          <a:p>
            <a:pPr marL="283210" indent="-283210"/>
            <a:r>
              <a:rPr lang="en-US">
                <a:solidFill>
                  <a:srgbClr val="FFFFFF">
                    <a:alpha val="70000"/>
                  </a:srgbClr>
                </a:solidFill>
              </a:rPr>
              <a:t>Online storefront and customer orders</a:t>
            </a:r>
          </a:p>
          <a:p>
            <a:pPr marL="283210" indent="-283210"/>
            <a:r>
              <a:rPr lang="en-US">
                <a:solidFill>
                  <a:srgbClr val="FFFFFF">
                    <a:alpha val="70000"/>
                  </a:srgbClr>
                </a:solidFill>
              </a:rPr>
              <a:t>Working with shipping vendors</a:t>
            </a:r>
          </a:p>
          <a:p>
            <a:pPr marL="283210" indent="-283210"/>
            <a:r>
              <a:rPr lang="en-US">
                <a:solidFill>
                  <a:srgbClr val="FFFFFF">
                    <a:alpha val="70000"/>
                  </a:srgbClr>
                </a:solidFill>
              </a:rPr>
              <a:t>Quality control</a:t>
            </a:r>
          </a:p>
          <a:p>
            <a:pPr marL="283210" indent="-283210"/>
            <a:r>
              <a:rPr lang="en-US">
                <a:solidFill>
                  <a:srgbClr val="FFFFFF">
                    <a:alpha val="70000"/>
                  </a:srgbClr>
                </a:solidFill>
              </a:rPr>
              <a:t>Employee accountability</a:t>
            </a:r>
          </a:p>
          <a:p>
            <a:pPr marL="283210" indent="-283210"/>
            <a:endParaRPr lang="en-US">
              <a:solidFill>
                <a:srgbClr val="FFFFFF">
                  <a:alpha val="70000"/>
                </a:srgbClr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8B6857D-C24D-4D8B-952B-594279E32D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29600" y="2286001"/>
            <a:ext cx="3200400" cy="761999"/>
          </a:xfrm>
        </p:spPr>
        <p:txBody>
          <a:bodyPr/>
          <a:lstStyle/>
          <a:p>
            <a:r>
              <a:rPr lang="en-US"/>
              <a:t>Database Solution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A39E444-F505-4BE5-A63C-A78D1848DE7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29600" y="3047999"/>
            <a:ext cx="3200400" cy="3048000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283210" indent="-283210"/>
            <a:r>
              <a:rPr lang="en-US"/>
              <a:t>Three Domain Design</a:t>
            </a:r>
            <a:endParaRPr lang="en-US">
              <a:solidFill>
                <a:srgbClr val="FFFFFF">
                  <a:alpha val="70000"/>
                </a:srgbClr>
              </a:solidFill>
            </a:endParaRPr>
          </a:p>
          <a:p>
            <a:pPr marL="283210" indent="-283210"/>
            <a:r>
              <a:rPr lang="en-US">
                <a:solidFill>
                  <a:srgbClr val="FFFFFF">
                    <a:alpha val="70000"/>
                  </a:srgbClr>
                </a:solidFill>
              </a:rPr>
              <a:t>Business analyst can perform self-audits</a:t>
            </a:r>
          </a:p>
          <a:p>
            <a:pPr marL="283210" indent="-283210"/>
            <a:r>
              <a:rPr lang="en-US">
                <a:solidFill>
                  <a:srgbClr val="FFFFFF">
                    <a:alpha val="70000"/>
                  </a:srgbClr>
                </a:solidFill>
              </a:rPr>
              <a:t>Inventory management</a:t>
            </a:r>
          </a:p>
          <a:p>
            <a:pPr marL="283210" indent="-283210"/>
            <a:r>
              <a:rPr lang="en-US">
                <a:solidFill>
                  <a:srgbClr val="FFFFFF">
                    <a:alpha val="70000"/>
                  </a:srgbClr>
                </a:solidFill>
              </a:rPr>
              <a:t>Moderate production process</a:t>
            </a:r>
          </a:p>
          <a:p>
            <a:pPr marL="283210" indent="-283210"/>
            <a:r>
              <a:rPr lang="en-US"/>
              <a:t>Track sales and revenue</a:t>
            </a:r>
            <a:endParaRPr lang="en-US">
              <a:solidFill>
                <a:srgbClr val="FFFFFF">
                  <a:alpha val="70000"/>
                </a:srgbClr>
              </a:solidFill>
            </a:endParaRPr>
          </a:p>
          <a:p>
            <a:pPr marL="283210" indent="-283210"/>
            <a:r>
              <a:rPr lang="en-US">
                <a:solidFill>
                  <a:srgbClr val="FFFFFF">
                    <a:alpha val="70000"/>
                  </a:srgbClr>
                </a:solidFill>
              </a:rPr>
              <a:t>Selection of future products</a:t>
            </a:r>
          </a:p>
          <a:p>
            <a:pPr marL="283210" indent="-283210"/>
            <a:r>
              <a:rPr lang="en-US">
                <a:solidFill>
                  <a:srgbClr val="FFFFFF">
                    <a:alpha val="70000"/>
                  </a:srgbClr>
                </a:solidFill>
              </a:rPr>
              <a:t>Track from vine to customer</a:t>
            </a:r>
          </a:p>
          <a:p>
            <a:pPr marL="283210" indent="-283210"/>
            <a:r>
              <a:rPr lang="en-US">
                <a:solidFill>
                  <a:srgbClr val="FFFFFF">
                    <a:alpha val="70000"/>
                  </a:srgbClr>
                </a:solidFill>
              </a:rPr>
              <a:t>Track employee pay and positions</a:t>
            </a:r>
          </a:p>
          <a:p>
            <a:pPr marL="283210" indent="-283210"/>
            <a:endParaRPr lang="en-US">
              <a:solidFill>
                <a:srgbClr val="FFFFFF">
                  <a:alpha val="70000"/>
                </a:srgbClr>
              </a:solidFill>
            </a:endParaRPr>
          </a:p>
          <a:p>
            <a:pPr marL="283210" indent="-283210"/>
            <a:endParaRPr lang="en-US">
              <a:solidFill>
                <a:srgbClr val="FFFFFF">
                  <a:alpha val="70000"/>
                </a:srgbClr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939FF43-C75B-44F5-821A-7DB97F45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4885154" flipH="1">
            <a:off x="7212605" y="-2526873"/>
            <a:ext cx="3738966" cy="6206270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pic>
        <p:nvPicPr>
          <p:cNvPr id="17" name="Picture 17" descr="A picture containing indoor, room, vessel, barrel&#10;&#10;Description automatically generated">
            <a:extLst>
              <a:ext uri="{FF2B5EF4-FFF2-40B4-BE49-F238E27FC236}">
                <a16:creationId xmlns:a16="http://schemas.microsoft.com/office/drawing/2014/main" id="{616B5E59-972A-1461-774C-F4FBF1752D5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t="14745" b="14745"/>
          <a:stretch/>
        </p:blipFill>
        <p:spPr/>
      </p:pic>
    </p:spTree>
    <p:extLst>
      <p:ext uri="{BB962C8B-B14F-4D97-AF65-F5344CB8AC3E}">
        <p14:creationId xmlns:p14="http://schemas.microsoft.com/office/powerpoint/2010/main" val="3077600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Freeform: Shape 84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00" name="Freeform: Shape 86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01" name="Freeform: Shape 88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102" name="Rectangle 90">
            <a:extLst>
              <a:ext uri="{FF2B5EF4-FFF2-40B4-BE49-F238E27FC236}">
                <a16:creationId xmlns:a16="http://schemas.microsoft.com/office/drawing/2014/main" id="{D3BA2E71-8E5C-44AF-80E2-34A649FA5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Freeform: Shape 92">
            <a:extLst>
              <a:ext uri="{FF2B5EF4-FFF2-40B4-BE49-F238E27FC236}">
                <a16:creationId xmlns:a16="http://schemas.microsoft.com/office/drawing/2014/main" id="{AC0368F0-DEE4-42C8-A456-3D935D44E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35639"/>
            <a:ext cx="5210175" cy="5022362"/>
          </a:xfrm>
          <a:custGeom>
            <a:avLst/>
            <a:gdLst>
              <a:gd name="connsiteX0" fmla="*/ 0 w 4212773"/>
              <a:gd name="connsiteY0" fmla="*/ 0 h 6498740"/>
              <a:gd name="connsiteX1" fmla="*/ 159023 w 4212773"/>
              <a:gd name="connsiteY1" fmla="*/ 12872 h 6498740"/>
              <a:gd name="connsiteX2" fmla="*/ 1697597 w 4212773"/>
              <a:gd name="connsiteY2" fmla="*/ 306418 h 6498740"/>
              <a:gd name="connsiteX3" fmla="*/ 4047822 w 4212773"/>
              <a:gd name="connsiteY3" fmla="*/ 3511272 h 6498740"/>
              <a:gd name="connsiteX4" fmla="*/ 3551503 w 4212773"/>
              <a:gd name="connsiteY4" fmla="*/ 6184235 h 6498740"/>
              <a:gd name="connsiteX5" fmla="*/ 3163159 w 4212773"/>
              <a:gd name="connsiteY5" fmla="*/ 6459073 h 6498740"/>
              <a:gd name="connsiteX6" fmla="*/ 3092077 w 4212773"/>
              <a:gd name="connsiteY6" fmla="*/ 6498740 h 6498740"/>
              <a:gd name="connsiteX7" fmla="*/ 0 w 4212773"/>
              <a:gd name="connsiteY7" fmla="*/ 6498740 h 6498740"/>
              <a:gd name="connsiteX8" fmla="*/ 0 w 4212773"/>
              <a:gd name="connsiteY8" fmla="*/ 0 h 6498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2773" h="6498740">
                <a:moveTo>
                  <a:pt x="0" y="0"/>
                </a:moveTo>
                <a:lnTo>
                  <a:pt x="159023" y="12872"/>
                </a:lnTo>
                <a:cubicBezTo>
                  <a:pt x="659101" y="63644"/>
                  <a:pt x="1176498" y="175345"/>
                  <a:pt x="1697597" y="306418"/>
                </a:cubicBezTo>
                <a:cubicBezTo>
                  <a:pt x="3312474" y="712392"/>
                  <a:pt x="3742395" y="1999786"/>
                  <a:pt x="4047822" y="3511272"/>
                </a:cubicBezTo>
                <a:cubicBezTo>
                  <a:pt x="4252232" y="4523358"/>
                  <a:pt x="4422733" y="5443193"/>
                  <a:pt x="3551503" y="6184235"/>
                </a:cubicBezTo>
                <a:cubicBezTo>
                  <a:pt x="3429343" y="6288166"/>
                  <a:pt x="3299185" y="6378784"/>
                  <a:pt x="3163159" y="6459073"/>
                </a:cubicBezTo>
                <a:lnTo>
                  <a:pt x="3092077" y="6498740"/>
                </a:lnTo>
                <a:lnTo>
                  <a:pt x="0" y="64987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04" name="Freeform: Shape 94">
            <a:extLst>
              <a:ext uri="{FF2B5EF4-FFF2-40B4-BE49-F238E27FC236}">
                <a16:creationId xmlns:a16="http://schemas.microsoft.com/office/drawing/2014/main" id="{740291AF-A97E-4C43-A763-5023B143C3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491236" y="-614912"/>
            <a:ext cx="1085853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05" name="Freeform: Shape 96">
            <a:extLst>
              <a:ext uri="{FF2B5EF4-FFF2-40B4-BE49-F238E27FC236}">
                <a16:creationId xmlns:a16="http://schemas.microsoft.com/office/drawing/2014/main" id="{EB48800F-1911-4388-AEF0-087CD49D14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419349"/>
            <a:ext cx="1028700" cy="4438651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rgbClr val="F1CB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EDB77F-B8DD-D6E2-596F-B0BB45927B16}"/>
              </a:ext>
            </a:extLst>
          </p:cNvPr>
          <p:cNvSpPr txBox="1"/>
          <p:nvPr/>
        </p:nvSpPr>
        <p:spPr>
          <a:xfrm>
            <a:off x="789214" y="204107"/>
            <a:ext cx="1023154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atin typeface="Sitka Subheading"/>
                <a:ea typeface="+mn-lt"/>
                <a:cs typeface="+mn-lt"/>
              </a:rPr>
              <a:t>ERD - Requirements/Business Rules</a:t>
            </a:r>
            <a:endParaRPr lang="en-US" sz="2800" dirty="0">
              <a:latin typeface="Sitka Subheading"/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785AB05-2CCC-6F10-767D-360F14ABE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550" y="840378"/>
            <a:ext cx="11746899" cy="58135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66313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F7006CC-FCE9-9D71-E924-E0F6410C172F}"/>
              </a:ext>
            </a:extLst>
          </p:cNvPr>
          <p:cNvSpPr txBox="1"/>
          <p:nvPr/>
        </p:nvSpPr>
        <p:spPr>
          <a:xfrm>
            <a:off x="8473440" y="1889760"/>
            <a:ext cx="301752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dirty="0">
                <a:latin typeface="Sitka Subheading"/>
              </a:rPr>
              <a:t>Conceptual Data Design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66C427CF-0382-1D73-7FED-0C634BD4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64" y="136070"/>
            <a:ext cx="7732488" cy="65812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27112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Businessman thumbs up">
            <a:extLst>
              <a:ext uri="{FF2B5EF4-FFF2-40B4-BE49-F238E27FC236}">
                <a16:creationId xmlns:a16="http://schemas.microsoft.com/office/drawing/2014/main" id="{BDE7E3B6-70CA-F450-C1A8-E81C51B29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754" y="1557331"/>
            <a:ext cx="1215302" cy="34543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88FB963-9493-7E5B-75B7-8C5F2C6CDED1}"/>
              </a:ext>
            </a:extLst>
          </p:cNvPr>
          <p:cNvSpPr txBox="1"/>
          <p:nvPr/>
        </p:nvSpPr>
        <p:spPr>
          <a:xfrm>
            <a:off x="2118731" y="2062975"/>
            <a:ext cx="1984917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b="1" dirty="0"/>
              <a:t>customer places</a:t>
            </a:r>
          </a:p>
          <a:p>
            <a:r>
              <a:rPr lang="en-US" sz="1600" b="1" dirty="0"/>
              <a:t>order on website and generates an </a:t>
            </a:r>
            <a:r>
              <a:rPr lang="en-US" sz="1600" b="1" dirty="0" err="1"/>
              <a:t>order_id</a:t>
            </a:r>
            <a:endParaRPr lang="en-US" sz="1600" b="1" dirty="0"/>
          </a:p>
        </p:txBody>
      </p: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16B1F0CA-0371-AEC7-AF8D-3E128096AC29}"/>
              </a:ext>
            </a:extLst>
          </p:cNvPr>
          <p:cNvCxnSpPr/>
          <p:nvPr/>
        </p:nvCxnSpPr>
        <p:spPr>
          <a:xfrm flipV="1">
            <a:off x="3222701" y="1349297"/>
            <a:ext cx="1338147" cy="51295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88C6CC2F-2E4E-AAEF-1BFB-06917424B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751" y="474991"/>
            <a:ext cx="2193012" cy="174861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CD03435-9959-921E-9B52-5A69F16CEF67}"/>
              </a:ext>
            </a:extLst>
          </p:cNvPr>
          <p:cNvSpPr txBox="1"/>
          <p:nvPr/>
        </p:nvSpPr>
        <p:spPr>
          <a:xfrm>
            <a:off x="5044128" y="2364058"/>
            <a:ext cx="2769021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b="1" dirty="0"/>
              <a:t>payment is processed by </a:t>
            </a:r>
            <a:r>
              <a:rPr lang="en-US" sz="1600" b="1" dirty="0" err="1"/>
              <a:t>payment_customer_id</a:t>
            </a:r>
            <a:endParaRPr lang="en-US" sz="1600" b="1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A590B138-624F-652D-E4C8-6E46282229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9585" y="4318123"/>
            <a:ext cx="2313081" cy="20976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8CD9BF92-57DB-97A0-05C5-C7CC481FB71B}"/>
              </a:ext>
            </a:extLst>
          </p:cNvPr>
          <p:cNvCxnSpPr/>
          <p:nvPr/>
        </p:nvCxnSpPr>
        <p:spPr>
          <a:xfrm rot="16200000" flipV="1">
            <a:off x="2239354" y="3436616"/>
            <a:ext cx="1409134" cy="13604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E444A49-3A04-7035-1771-A228F3274E39}"/>
              </a:ext>
            </a:extLst>
          </p:cNvPr>
          <p:cNvSpPr txBox="1"/>
          <p:nvPr/>
        </p:nvSpPr>
        <p:spPr>
          <a:xfrm>
            <a:off x="2312807" y="5692621"/>
            <a:ext cx="2861359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b="1" dirty="0"/>
              <a:t>shipper is selected by</a:t>
            </a:r>
            <a:endParaRPr lang="en-US" dirty="0"/>
          </a:p>
          <a:p>
            <a:r>
              <a:rPr lang="en-US" sz="1600" b="1" err="1"/>
              <a:t>order_shipper_id</a:t>
            </a:r>
            <a:endParaRPr lang="en-US" err="1"/>
          </a:p>
          <a:p>
            <a:r>
              <a:rPr lang="en-US" sz="1600" b="1" dirty="0"/>
              <a:t>and order is shipped to customer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DCD669C-8253-DCE2-1A28-C185542AFD14}"/>
              </a:ext>
            </a:extLst>
          </p:cNvPr>
          <p:cNvSpPr txBox="1"/>
          <p:nvPr/>
        </p:nvSpPr>
        <p:spPr>
          <a:xfrm>
            <a:off x="8760939" y="4025659"/>
            <a:ext cx="3271593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b="1" dirty="0" err="1"/>
              <a:t>order_bottle_id</a:t>
            </a:r>
            <a:r>
              <a:rPr lang="en-US" sz="1600" b="1" dirty="0"/>
              <a:t>  connects to inventory by </a:t>
            </a:r>
            <a:r>
              <a:rPr lang="en-US" sz="1600" b="1" dirty="0" err="1"/>
              <a:t>bottle_id</a:t>
            </a:r>
            <a:endParaRPr lang="en-US" sz="1600" b="1" dirty="0"/>
          </a:p>
        </p:txBody>
      </p:sp>
      <p:cxnSp>
        <p:nvCxnSpPr>
          <p:cNvPr id="54" name="Connector: Elbow 53">
            <a:extLst>
              <a:ext uri="{FF2B5EF4-FFF2-40B4-BE49-F238E27FC236}">
                <a16:creationId xmlns:a16="http://schemas.microsoft.com/office/drawing/2014/main" id="{37DFF3E1-E9B2-F982-D3FC-16D4F40E08DD}"/>
              </a:ext>
            </a:extLst>
          </p:cNvPr>
          <p:cNvCxnSpPr>
            <a:cxnSpLocks/>
          </p:cNvCxnSpPr>
          <p:nvPr/>
        </p:nvCxnSpPr>
        <p:spPr>
          <a:xfrm>
            <a:off x="7237141" y="2364058"/>
            <a:ext cx="1330716" cy="5352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or: Elbow 55">
            <a:extLst>
              <a:ext uri="{FF2B5EF4-FFF2-40B4-BE49-F238E27FC236}">
                <a16:creationId xmlns:a16="http://schemas.microsoft.com/office/drawing/2014/main" id="{D2AE5DA5-9C82-BE57-3C91-0F2905BDA953}"/>
              </a:ext>
            </a:extLst>
          </p:cNvPr>
          <p:cNvCxnSpPr/>
          <p:nvPr/>
        </p:nvCxnSpPr>
        <p:spPr>
          <a:xfrm rot="10800000" flipV="1">
            <a:off x="7813150" y="4494904"/>
            <a:ext cx="1145708" cy="10530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4F2C0019-17E3-821B-310A-061A8D159309}"/>
              </a:ext>
            </a:extLst>
          </p:cNvPr>
          <p:cNvSpPr txBox="1"/>
          <p:nvPr/>
        </p:nvSpPr>
        <p:spPr>
          <a:xfrm>
            <a:off x="791837" y="194320"/>
            <a:ext cx="3642734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 dirty="0">
                <a:latin typeface="Sitka Subheading"/>
              </a:rPr>
              <a:t>Order Data Flow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AFE644E8-8D0F-6EB2-CD69-98AF381B63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5159" y="1793868"/>
            <a:ext cx="2517423" cy="16876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40926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C6FAC65C-8CD5-9264-3E6C-38EA4DCBA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747" y="136070"/>
            <a:ext cx="10466686" cy="65808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67CD6E-FD90-BEA4-ED3A-5EA9EB6A63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6302" y="532242"/>
            <a:ext cx="2321169" cy="729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951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AAE68-B4D7-F1E1-3783-5DA33D508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19510"/>
            <a:ext cx="5204602" cy="2386641"/>
          </a:xfrm>
        </p:spPr>
        <p:txBody>
          <a:bodyPr>
            <a:normAutofit/>
          </a:bodyPr>
          <a:lstStyle/>
          <a:p>
            <a:r>
              <a:rPr lang="en-US"/>
              <a:t>As a user, I would like to see how many bottles of wine we have in stock</a:t>
            </a:r>
          </a:p>
        </p:txBody>
      </p:sp>
      <p:pic>
        <p:nvPicPr>
          <p:cNvPr id="8" name="Picture 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02F646E-985E-6F9C-83F5-C140A1C0D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4701" y="543917"/>
            <a:ext cx="4784785" cy="3167867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10" name="Picture 10" descr="Table&#10;&#10;Description automatically generated">
            <a:extLst>
              <a:ext uri="{FF2B5EF4-FFF2-40B4-BE49-F238E27FC236}">
                <a16:creationId xmlns:a16="http://schemas.microsoft.com/office/drawing/2014/main" id="{1B9B5E92-72E5-8734-618B-A55679B80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250" y="2664213"/>
            <a:ext cx="5216104" cy="3211728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200525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665A5CBD-5BDA-4345-915C-718F0E585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14CC70-B757-B465-4952-5DF5E56711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1" y="3062885"/>
            <a:ext cx="5578415" cy="186854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As a user, I want to see our top selling products</a:t>
            </a:r>
          </a:p>
        </p:txBody>
      </p:sp>
      <p:sp>
        <p:nvSpPr>
          <p:cNvPr id="97" name="Freeform: Shape 96">
            <a:extLst>
              <a:ext uri="{FF2B5EF4-FFF2-40B4-BE49-F238E27FC236}">
                <a16:creationId xmlns:a16="http://schemas.microsoft.com/office/drawing/2014/main" id="{FEF5D3A1-4F8B-4410-80B9-9B26A5A2E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295" y="0"/>
            <a:ext cx="4200872" cy="1514020"/>
          </a:xfrm>
          <a:custGeom>
            <a:avLst/>
            <a:gdLst>
              <a:gd name="connsiteX0" fmla="*/ 0 w 4200872"/>
              <a:gd name="connsiteY0" fmla="*/ 0 h 1514020"/>
              <a:gd name="connsiteX1" fmla="*/ 4200872 w 4200872"/>
              <a:gd name="connsiteY1" fmla="*/ 0 h 1514020"/>
              <a:gd name="connsiteX2" fmla="*/ 4142607 w 4200872"/>
              <a:gd name="connsiteY2" fmla="*/ 38563 h 1514020"/>
              <a:gd name="connsiteX3" fmla="*/ 3008795 w 4200872"/>
              <a:gd name="connsiteY3" fmla="*/ 1083181 h 1514020"/>
              <a:gd name="connsiteX4" fmla="*/ 709479 w 4200872"/>
              <a:gd name="connsiteY4" fmla="*/ 810018 h 1514020"/>
              <a:gd name="connsiteX5" fmla="*/ 214372 w 4200872"/>
              <a:gd name="connsiteY5" fmla="*/ 268967 h 1514020"/>
              <a:gd name="connsiteX6" fmla="*/ 0 w 4200872"/>
              <a:gd name="connsiteY6" fmla="*/ 0 h 1514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00872" h="1514020">
                <a:moveTo>
                  <a:pt x="0" y="0"/>
                </a:moveTo>
                <a:lnTo>
                  <a:pt x="4200872" y="0"/>
                </a:lnTo>
                <a:lnTo>
                  <a:pt x="4142607" y="38563"/>
                </a:lnTo>
                <a:cubicBezTo>
                  <a:pt x="3737231" y="337805"/>
                  <a:pt x="3393114" y="765216"/>
                  <a:pt x="3008795" y="1083181"/>
                </a:cubicBezTo>
                <a:cubicBezTo>
                  <a:pt x="2488592" y="1512793"/>
                  <a:pt x="1827783" y="1891699"/>
                  <a:pt x="709479" y="810018"/>
                </a:cubicBezTo>
                <a:cubicBezTo>
                  <a:pt x="545095" y="651095"/>
                  <a:pt x="379790" y="468539"/>
                  <a:pt x="214372" y="268967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D3885667-BED5-4E7F-9608-B07C4FF20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440" y="-9980"/>
            <a:ext cx="4226559" cy="1650095"/>
          </a:xfrm>
          <a:custGeom>
            <a:avLst/>
            <a:gdLst>
              <a:gd name="connsiteX0" fmla="*/ 0 w 4200872"/>
              <a:gd name="connsiteY0" fmla="*/ 0 h 1514020"/>
              <a:gd name="connsiteX1" fmla="*/ 4200872 w 4200872"/>
              <a:gd name="connsiteY1" fmla="*/ 0 h 1514020"/>
              <a:gd name="connsiteX2" fmla="*/ 4142607 w 4200872"/>
              <a:gd name="connsiteY2" fmla="*/ 38563 h 1514020"/>
              <a:gd name="connsiteX3" fmla="*/ 3008795 w 4200872"/>
              <a:gd name="connsiteY3" fmla="*/ 1083181 h 1514020"/>
              <a:gd name="connsiteX4" fmla="*/ 709479 w 4200872"/>
              <a:gd name="connsiteY4" fmla="*/ 810018 h 1514020"/>
              <a:gd name="connsiteX5" fmla="*/ 214372 w 4200872"/>
              <a:gd name="connsiteY5" fmla="*/ 268967 h 1514020"/>
              <a:gd name="connsiteX0" fmla="*/ 4111158 w 4111158"/>
              <a:gd name="connsiteY0" fmla="*/ 0 h 1514020"/>
              <a:gd name="connsiteX1" fmla="*/ 4052893 w 4111158"/>
              <a:gd name="connsiteY1" fmla="*/ 38563 h 1514020"/>
              <a:gd name="connsiteX2" fmla="*/ 2919081 w 4111158"/>
              <a:gd name="connsiteY2" fmla="*/ 1083181 h 1514020"/>
              <a:gd name="connsiteX3" fmla="*/ 619765 w 4111158"/>
              <a:gd name="connsiteY3" fmla="*/ 810018 h 1514020"/>
              <a:gd name="connsiteX4" fmla="*/ 124658 w 4111158"/>
              <a:gd name="connsiteY4" fmla="*/ 268967 h 1514020"/>
              <a:gd name="connsiteX5" fmla="*/ 0 w 4111158"/>
              <a:gd name="connsiteY5" fmla="*/ 83899 h 1514020"/>
              <a:gd name="connsiteX0" fmla="*/ 4146758 w 4146758"/>
              <a:gd name="connsiteY0" fmla="*/ 0 h 1514020"/>
              <a:gd name="connsiteX1" fmla="*/ 4088493 w 4146758"/>
              <a:gd name="connsiteY1" fmla="*/ 38563 h 1514020"/>
              <a:gd name="connsiteX2" fmla="*/ 2954681 w 4146758"/>
              <a:gd name="connsiteY2" fmla="*/ 1083181 h 1514020"/>
              <a:gd name="connsiteX3" fmla="*/ 655365 w 4146758"/>
              <a:gd name="connsiteY3" fmla="*/ 810018 h 1514020"/>
              <a:gd name="connsiteX4" fmla="*/ 160258 w 4146758"/>
              <a:gd name="connsiteY4" fmla="*/ 268967 h 1514020"/>
              <a:gd name="connsiteX5" fmla="*/ 0 w 4146758"/>
              <a:gd name="connsiteY5" fmla="*/ 10654 h 1514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46758" h="1514020">
                <a:moveTo>
                  <a:pt x="4146758" y="0"/>
                </a:moveTo>
                <a:lnTo>
                  <a:pt x="4088493" y="38563"/>
                </a:lnTo>
                <a:cubicBezTo>
                  <a:pt x="3683117" y="337805"/>
                  <a:pt x="3339000" y="765216"/>
                  <a:pt x="2954681" y="1083181"/>
                </a:cubicBezTo>
                <a:cubicBezTo>
                  <a:pt x="2434478" y="1512793"/>
                  <a:pt x="1773669" y="1891699"/>
                  <a:pt x="655365" y="810018"/>
                </a:cubicBezTo>
                <a:cubicBezTo>
                  <a:pt x="490981" y="651095"/>
                  <a:pt x="325676" y="468539"/>
                  <a:pt x="160258" y="268967"/>
                </a:cubicBezTo>
                <a:cubicBezTo>
                  <a:pt x="88801" y="179311"/>
                  <a:pt x="0" y="10654"/>
                  <a:pt x="0" y="10654"/>
                </a:cubicBez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pic>
        <p:nvPicPr>
          <p:cNvPr id="8" name="Picture 8" descr="Table&#10;&#10;Description automatically generated">
            <a:extLst>
              <a:ext uri="{FF2B5EF4-FFF2-40B4-BE49-F238E27FC236}">
                <a16:creationId xmlns:a16="http://schemas.microsoft.com/office/drawing/2014/main" id="{6F818CE3-399E-2584-728A-17E66E25A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943" y="494630"/>
            <a:ext cx="4859547" cy="26756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FA31145A-7263-4F4C-ADBC-BC065F724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08054" y="-9979"/>
            <a:ext cx="4583947" cy="6141651"/>
          </a:xfrm>
          <a:custGeom>
            <a:avLst/>
            <a:gdLst>
              <a:gd name="connsiteX0" fmla="*/ 1310966 w 4583947"/>
              <a:gd name="connsiteY0" fmla="*/ 0 h 6141651"/>
              <a:gd name="connsiteX1" fmla="*/ 4583947 w 4583947"/>
              <a:gd name="connsiteY1" fmla="*/ 0 h 6141651"/>
              <a:gd name="connsiteX2" fmla="*/ 4583947 w 4583947"/>
              <a:gd name="connsiteY2" fmla="*/ 4238291 h 6141651"/>
              <a:gd name="connsiteX3" fmla="*/ 4541880 w 4583947"/>
              <a:gd name="connsiteY3" fmla="*/ 4268837 h 6141651"/>
              <a:gd name="connsiteX4" fmla="*/ 4128523 w 4583947"/>
              <a:gd name="connsiteY4" fmla="*/ 4550523 h 6141651"/>
              <a:gd name="connsiteX5" fmla="*/ 1946719 w 4583947"/>
              <a:gd name="connsiteY5" fmla="*/ 5943410 h 6141651"/>
              <a:gd name="connsiteX6" fmla="*/ 393090 w 4583947"/>
              <a:gd name="connsiteY6" fmla="*/ 5663210 h 6141651"/>
              <a:gd name="connsiteX7" fmla="*/ 62 w 4583947"/>
              <a:gd name="connsiteY7" fmla="*/ 4156575 h 6141651"/>
              <a:gd name="connsiteX8" fmla="*/ 1277882 w 4583947"/>
              <a:gd name="connsiteY8" fmla="*/ 42031 h 6141651"/>
              <a:gd name="connsiteX9" fmla="*/ 1310966 w 4583947"/>
              <a:gd name="connsiteY9" fmla="*/ 0 h 6141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83947" h="6141651">
                <a:moveTo>
                  <a:pt x="1310966" y="0"/>
                </a:moveTo>
                <a:lnTo>
                  <a:pt x="4583947" y="0"/>
                </a:lnTo>
                <a:lnTo>
                  <a:pt x="4583947" y="4238291"/>
                </a:lnTo>
                <a:lnTo>
                  <a:pt x="4541880" y="4268837"/>
                </a:lnTo>
                <a:cubicBezTo>
                  <a:pt x="4395640" y="4371082"/>
                  <a:pt x="4254236" y="4463820"/>
                  <a:pt x="4128523" y="4550523"/>
                </a:cubicBezTo>
                <a:cubicBezTo>
                  <a:pt x="3416510" y="5042390"/>
                  <a:pt x="2702940" y="5533242"/>
                  <a:pt x="1946719" y="5943410"/>
                </a:cubicBezTo>
                <a:cubicBezTo>
                  <a:pt x="1506382" y="6182505"/>
                  <a:pt x="872113" y="6320608"/>
                  <a:pt x="393090" y="5663210"/>
                </a:cubicBezTo>
                <a:cubicBezTo>
                  <a:pt x="73281" y="5224009"/>
                  <a:pt x="-2478" y="4638736"/>
                  <a:pt x="62" y="4156575"/>
                </a:cubicBezTo>
                <a:cubicBezTo>
                  <a:pt x="8670" y="2528953"/>
                  <a:pt x="544344" y="1025333"/>
                  <a:pt x="1277882" y="42031"/>
                </a:cubicBezTo>
                <a:lnTo>
                  <a:pt x="1310966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10F3CF6A-72CA-49B4-9082-BCB2B5FF3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9075" y="16663"/>
            <a:ext cx="4352924" cy="6092804"/>
          </a:xfrm>
          <a:custGeom>
            <a:avLst/>
            <a:gdLst>
              <a:gd name="connsiteX0" fmla="*/ 520805 w 4496214"/>
              <a:gd name="connsiteY0" fmla="*/ 0 h 4712444"/>
              <a:gd name="connsiteX1" fmla="*/ 4496214 w 4496214"/>
              <a:gd name="connsiteY1" fmla="*/ 0 h 4712444"/>
              <a:gd name="connsiteX2" fmla="*/ 4496214 w 4496214"/>
              <a:gd name="connsiteY2" fmla="*/ 2870874 h 4712444"/>
              <a:gd name="connsiteX3" fmla="*/ 4327504 w 4496214"/>
              <a:gd name="connsiteY3" fmla="*/ 2986301 h 4712444"/>
              <a:gd name="connsiteX4" fmla="*/ 4128523 w 4496214"/>
              <a:gd name="connsiteY4" fmla="*/ 3121316 h 4712444"/>
              <a:gd name="connsiteX5" fmla="*/ 1946719 w 4496214"/>
              <a:gd name="connsiteY5" fmla="*/ 4514203 h 4712444"/>
              <a:gd name="connsiteX6" fmla="*/ 393090 w 4496214"/>
              <a:gd name="connsiteY6" fmla="*/ 4234003 h 4712444"/>
              <a:gd name="connsiteX7" fmla="*/ 62 w 4496214"/>
              <a:gd name="connsiteY7" fmla="*/ 2727368 h 4712444"/>
              <a:gd name="connsiteX8" fmla="*/ 513680 w 4496214"/>
              <a:gd name="connsiteY8" fmla="*/ 17175 h 4712444"/>
              <a:gd name="connsiteX0" fmla="*/ 4496214 w 4496214"/>
              <a:gd name="connsiteY0" fmla="*/ 0 h 4712444"/>
              <a:gd name="connsiteX1" fmla="*/ 4496214 w 4496214"/>
              <a:gd name="connsiteY1" fmla="*/ 2870874 h 4712444"/>
              <a:gd name="connsiteX2" fmla="*/ 4327504 w 4496214"/>
              <a:gd name="connsiteY2" fmla="*/ 2986301 h 4712444"/>
              <a:gd name="connsiteX3" fmla="*/ 4128523 w 4496214"/>
              <a:gd name="connsiteY3" fmla="*/ 3121316 h 4712444"/>
              <a:gd name="connsiteX4" fmla="*/ 1946719 w 4496214"/>
              <a:gd name="connsiteY4" fmla="*/ 4514203 h 4712444"/>
              <a:gd name="connsiteX5" fmla="*/ 393090 w 4496214"/>
              <a:gd name="connsiteY5" fmla="*/ 4234003 h 4712444"/>
              <a:gd name="connsiteX6" fmla="*/ 62 w 4496214"/>
              <a:gd name="connsiteY6" fmla="*/ 2727368 h 4712444"/>
              <a:gd name="connsiteX7" fmla="*/ 513680 w 4496214"/>
              <a:gd name="connsiteY7" fmla="*/ 17175 h 4712444"/>
              <a:gd name="connsiteX8" fmla="*/ 610729 w 4496214"/>
              <a:gd name="connsiteY8" fmla="*/ 94249 h 4712444"/>
              <a:gd name="connsiteX0" fmla="*/ 4496214 w 4496214"/>
              <a:gd name="connsiteY0" fmla="*/ 2853983 h 4695553"/>
              <a:gd name="connsiteX1" fmla="*/ 4327504 w 4496214"/>
              <a:gd name="connsiteY1" fmla="*/ 2969410 h 4695553"/>
              <a:gd name="connsiteX2" fmla="*/ 4128523 w 4496214"/>
              <a:gd name="connsiteY2" fmla="*/ 3104425 h 4695553"/>
              <a:gd name="connsiteX3" fmla="*/ 1946719 w 4496214"/>
              <a:gd name="connsiteY3" fmla="*/ 4497312 h 4695553"/>
              <a:gd name="connsiteX4" fmla="*/ 393090 w 4496214"/>
              <a:gd name="connsiteY4" fmla="*/ 4217112 h 4695553"/>
              <a:gd name="connsiteX5" fmla="*/ 62 w 4496214"/>
              <a:gd name="connsiteY5" fmla="*/ 2710477 h 4695553"/>
              <a:gd name="connsiteX6" fmla="*/ 513680 w 4496214"/>
              <a:gd name="connsiteY6" fmla="*/ 284 h 4695553"/>
              <a:gd name="connsiteX7" fmla="*/ 610729 w 4496214"/>
              <a:gd name="connsiteY7" fmla="*/ 77358 h 4695553"/>
              <a:gd name="connsiteX0" fmla="*/ 4496214 w 4496214"/>
              <a:gd name="connsiteY0" fmla="*/ 2853699 h 4695269"/>
              <a:gd name="connsiteX1" fmla="*/ 4327504 w 4496214"/>
              <a:gd name="connsiteY1" fmla="*/ 2969126 h 4695269"/>
              <a:gd name="connsiteX2" fmla="*/ 4128523 w 4496214"/>
              <a:gd name="connsiteY2" fmla="*/ 3104141 h 4695269"/>
              <a:gd name="connsiteX3" fmla="*/ 1946719 w 4496214"/>
              <a:gd name="connsiteY3" fmla="*/ 4497028 h 4695269"/>
              <a:gd name="connsiteX4" fmla="*/ 393090 w 4496214"/>
              <a:gd name="connsiteY4" fmla="*/ 4216828 h 4695269"/>
              <a:gd name="connsiteX5" fmla="*/ 62 w 4496214"/>
              <a:gd name="connsiteY5" fmla="*/ 2710193 h 4695269"/>
              <a:gd name="connsiteX6" fmla="*/ 513680 w 4496214"/>
              <a:gd name="connsiteY6" fmla="*/ 0 h 4695269"/>
              <a:gd name="connsiteX0" fmla="*/ 4496214 w 4496214"/>
              <a:gd name="connsiteY0" fmla="*/ 2853699 h 4650427"/>
              <a:gd name="connsiteX1" fmla="*/ 4327504 w 4496214"/>
              <a:gd name="connsiteY1" fmla="*/ 2969126 h 4650427"/>
              <a:gd name="connsiteX2" fmla="*/ 4128523 w 4496214"/>
              <a:gd name="connsiteY2" fmla="*/ 3104141 h 4650427"/>
              <a:gd name="connsiteX3" fmla="*/ 3578025 w 4496214"/>
              <a:gd name="connsiteY3" fmla="*/ 3466740 h 4650427"/>
              <a:gd name="connsiteX4" fmla="*/ 1946719 w 4496214"/>
              <a:gd name="connsiteY4" fmla="*/ 4497028 h 4650427"/>
              <a:gd name="connsiteX5" fmla="*/ 393090 w 4496214"/>
              <a:gd name="connsiteY5" fmla="*/ 4216828 h 4650427"/>
              <a:gd name="connsiteX6" fmla="*/ 62 w 4496214"/>
              <a:gd name="connsiteY6" fmla="*/ 2710193 h 4650427"/>
              <a:gd name="connsiteX7" fmla="*/ 513680 w 4496214"/>
              <a:gd name="connsiteY7" fmla="*/ 0 h 4650427"/>
              <a:gd name="connsiteX0" fmla="*/ 4496214 w 4496214"/>
              <a:gd name="connsiteY0" fmla="*/ 2853699 h 4650427"/>
              <a:gd name="connsiteX1" fmla="*/ 4327504 w 4496214"/>
              <a:gd name="connsiteY1" fmla="*/ 2969126 h 4650427"/>
              <a:gd name="connsiteX2" fmla="*/ 4128523 w 4496214"/>
              <a:gd name="connsiteY2" fmla="*/ 3104141 h 4650427"/>
              <a:gd name="connsiteX3" fmla="*/ 3578025 w 4496214"/>
              <a:gd name="connsiteY3" fmla="*/ 3466740 h 4650427"/>
              <a:gd name="connsiteX4" fmla="*/ 1946719 w 4496214"/>
              <a:gd name="connsiteY4" fmla="*/ 4497028 h 4650427"/>
              <a:gd name="connsiteX5" fmla="*/ 393090 w 4496214"/>
              <a:gd name="connsiteY5" fmla="*/ 4216828 h 4650427"/>
              <a:gd name="connsiteX6" fmla="*/ 62 w 4496214"/>
              <a:gd name="connsiteY6" fmla="*/ 2710193 h 4650427"/>
              <a:gd name="connsiteX7" fmla="*/ 513680 w 4496214"/>
              <a:gd name="connsiteY7" fmla="*/ 0 h 4650427"/>
              <a:gd name="connsiteX0" fmla="*/ 4496214 w 4496214"/>
              <a:gd name="connsiteY0" fmla="*/ 2853699 h 4650427"/>
              <a:gd name="connsiteX1" fmla="*/ 4327504 w 4496214"/>
              <a:gd name="connsiteY1" fmla="*/ 2969126 h 4650427"/>
              <a:gd name="connsiteX2" fmla="*/ 3578025 w 4496214"/>
              <a:gd name="connsiteY2" fmla="*/ 3466740 h 4650427"/>
              <a:gd name="connsiteX3" fmla="*/ 1946719 w 4496214"/>
              <a:gd name="connsiteY3" fmla="*/ 4497028 h 4650427"/>
              <a:gd name="connsiteX4" fmla="*/ 393090 w 4496214"/>
              <a:gd name="connsiteY4" fmla="*/ 4216828 h 4650427"/>
              <a:gd name="connsiteX5" fmla="*/ 62 w 4496214"/>
              <a:gd name="connsiteY5" fmla="*/ 2710193 h 4650427"/>
              <a:gd name="connsiteX6" fmla="*/ 513680 w 4496214"/>
              <a:gd name="connsiteY6" fmla="*/ 0 h 4650427"/>
              <a:gd name="connsiteX0" fmla="*/ 4496214 w 4496214"/>
              <a:gd name="connsiteY0" fmla="*/ 2853699 h 4650427"/>
              <a:gd name="connsiteX1" fmla="*/ 3578025 w 4496214"/>
              <a:gd name="connsiteY1" fmla="*/ 3466740 h 4650427"/>
              <a:gd name="connsiteX2" fmla="*/ 1946719 w 4496214"/>
              <a:gd name="connsiteY2" fmla="*/ 4497028 h 4650427"/>
              <a:gd name="connsiteX3" fmla="*/ 393090 w 4496214"/>
              <a:gd name="connsiteY3" fmla="*/ 4216828 h 4650427"/>
              <a:gd name="connsiteX4" fmla="*/ 62 w 4496214"/>
              <a:gd name="connsiteY4" fmla="*/ 2710193 h 4650427"/>
              <a:gd name="connsiteX5" fmla="*/ 513680 w 4496214"/>
              <a:gd name="connsiteY5" fmla="*/ 0 h 4650427"/>
              <a:gd name="connsiteX0" fmla="*/ 3578025 w 3578025"/>
              <a:gd name="connsiteY0" fmla="*/ 3466740 h 4650427"/>
              <a:gd name="connsiteX1" fmla="*/ 1946719 w 3578025"/>
              <a:gd name="connsiteY1" fmla="*/ 4497028 h 4650427"/>
              <a:gd name="connsiteX2" fmla="*/ 393090 w 3578025"/>
              <a:gd name="connsiteY2" fmla="*/ 4216828 h 4650427"/>
              <a:gd name="connsiteX3" fmla="*/ 62 w 3578025"/>
              <a:gd name="connsiteY3" fmla="*/ 2710193 h 4650427"/>
              <a:gd name="connsiteX4" fmla="*/ 513680 w 3578025"/>
              <a:gd name="connsiteY4" fmla="*/ 0 h 4650427"/>
              <a:gd name="connsiteX0" fmla="*/ 3578025 w 3578025"/>
              <a:gd name="connsiteY0" fmla="*/ 3466740 h 4705670"/>
              <a:gd name="connsiteX1" fmla="*/ 1946719 w 3578025"/>
              <a:gd name="connsiteY1" fmla="*/ 4497028 h 4705670"/>
              <a:gd name="connsiteX2" fmla="*/ 393090 w 3578025"/>
              <a:gd name="connsiteY2" fmla="*/ 4216828 h 4705670"/>
              <a:gd name="connsiteX3" fmla="*/ 62 w 3578025"/>
              <a:gd name="connsiteY3" fmla="*/ 2710193 h 4705670"/>
              <a:gd name="connsiteX4" fmla="*/ 513680 w 3578025"/>
              <a:gd name="connsiteY4" fmla="*/ 0 h 4705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8025" h="4705670">
                <a:moveTo>
                  <a:pt x="3578025" y="3466740"/>
                </a:moveTo>
                <a:cubicBezTo>
                  <a:pt x="3034256" y="3810169"/>
                  <a:pt x="2520630" y="4206761"/>
                  <a:pt x="1946719" y="4497028"/>
                </a:cubicBezTo>
                <a:cubicBezTo>
                  <a:pt x="1423184" y="4761816"/>
                  <a:pt x="872113" y="4874226"/>
                  <a:pt x="393090" y="4216828"/>
                </a:cubicBezTo>
                <a:cubicBezTo>
                  <a:pt x="73281" y="3777627"/>
                  <a:pt x="-2478" y="3192354"/>
                  <a:pt x="62" y="2710193"/>
                </a:cubicBezTo>
                <a:cubicBezTo>
                  <a:pt x="5227" y="1733619"/>
                  <a:pt x="200135" y="801687"/>
                  <a:pt x="513680" y="0"/>
                </a:cubicBez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pic>
        <p:nvPicPr>
          <p:cNvPr id="9" name="Picture 9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FCBD3E3-D4FB-7F3F-03E8-5339F06D55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6937" y="2662492"/>
            <a:ext cx="4595447" cy="282619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23850710"/>
      </p:ext>
    </p:extLst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Blush 3">
      <a:dk1>
        <a:sysClr val="windowText" lastClr="000000"/>
      </a:dk1>
      <a:lt1>
        <a:sysClr val="window" lastClr="FFFFFF"/>
      </a:lt1>
      <a:dk2>
        <a:srgbClr val="B15E4E"/>
      </a:dk2>
      <a:lt2>
        <a:srgbClr val="FFFFFF"/>
      </a:lt2>
      <a:accent1>
        <a:srgbClr val="C5B096"/>
      </a:accent1>
      <a:accent2>
        <a:srgbClr val="ECA855"/>
      </a:accent2>
      <a:accent3>
        <a:srgbClr val="9BBFB0"/>
      </a:accent3>
      <a:accent4>
        <a:srgbClr val="A9AEA7"/>
      </a:accent4>
      <a:accent5>
        <a:srgbClr val="6A787C"/>
      </a:accent5>
      <a:accent6>
        <a:srgbClr val="3B4345"/>
      </a:accent6>
      <a:hlink>
        <a:srgbClr val="ECA855"/>
      </a:hlink>
      <a:folHlink>
        <a:srgbClr val="6A392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CCFF290372E7E4A8F4EAFCA3497CFA9" ma:contentTypeVersion="4" ma:contentTypeDescription="Create a new document." ma:contentTypeScope="" ma:versionID="d00b6934dbc490107d6754d79f0f2512">
  <xsd:schema xmlns:xsd="http://www.w3.org/2001/XMLSchema" xmlns:xs="http://www.w3.org/2001/XMLSchema" xmlns:p="http://schemas.microsoft.com/office/2006/metadata/properties" xmlns:ns2="54254501-f20f-475f-a5d8-1f9047e3afc5" xmlns:ns3="f6b93672-085f-452b-8116-6fce9103c4b0" targetNamespace="http://schemas.microsoft.com/office/2006/metadata/properties" ma:root="true" ma:fieldsID="d1b55694caee2f0ec54e2dcdd58e67b1" ns2:_="" ns3:_="">
    <xsd:import namespace="54254501-f20f-475f-a5d8-1f9047e3afc5"/>
    <xsd:import namespace="f6b93672-085f-452b-8116-6fce9103c4b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254501-f20f-475f-a5d8-1f9047e3afc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b93672-085f-452b-8116-6fce9103c4b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9F7E09F-F817-4A99-A43E-1B7B2298E82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609E108-931D-49EA-88D9-2D9B8E90167A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F51823ED-01CA-4492-92F1-9F68648A5A0E}">
  <ds:schemaRefs>
    <ds:schemaRef ds:uri="54254501-f20f-475f-a5d8-1f9047e3afc5"/>
    <ds:schemaRef ds:uri="f6b93672-085f-452b-8116-6fce9103c4b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Pebble design</Template>
  <TotalTime>10</TotalTime>
  <Words>269</Words>
  <Application>Microsoft Office PowerPoint</Application>
  <PresentationFormat>Widescreen</PresentationFormat>
  <Paragraphs>56</Paragraphs>
  <Slides>17</Slides>
  <Notes>1</Notes>
  <HiddenSlides>5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PebbleVTI</vt:lpstr>
      <vt:lpstr>Chateau Cuse Winery </vt:lpstr>
      <vt:lpstr>Agenda</vt:lpstr>
      <vt:lpstr>Design and Analysis</vt:lpstr>
      <vt:lpstr>PowerPoint Presentation</vt:lpstr>
      <vt:lpstr>PowerPoint Presentation</vt:lpstr>
      <vt:lpstr>PowerPoint Presentation</vt:lpstr>
      <vt:lpstr>PowerPoint Presentation</vt:lpstr>
      <vt:lpstr>As a user, I would like to see how many bottles of wine we have in stock</vt:lpstr>
      <vt:lpstr>As a user, I want to see our top selling products</vt:lpstr>
      <vt:lpstr>As a user, I would like to see how many orders we have had in 2022 and for what products</vt:lpstr>
      <vt:lpstr>Application – Power BI</vt:lpstr>
      <vt:lpstr>Sales Dashboard</vt:lpstr>
      <vt:lpstr>"Current Stock" Dashboard</vt:lpstr>
      <vt:lpstr>"Vine-to-Customer" Dashboard</vt:lpstr>
      <vt:lpstr>"Product Aging" Dashboard</vt:lpstr>
      <vt:lpstr>"Human Resources" Dashboard</vt:lpstr>
      <vt:lpstr>Q&amp;A   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 Title</dc:title>
  <dc:creator>Sintia Stabel</dc:creator>
  <cp:lastModifiedBy>Bryan D'Amico</cp:lastModifiedBy>
  <cp:revision>229</cp:revision>
  <dcterms:created xsi:type="dcterms:W3CDTF">2022-10-21T19:16:00Z</dcterms:created>
  <dcterms:modified xsi:type="dcterms:W3CDTF">2022-12-08T01:43:13Z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0x0101003CCFF290372E7E4A8F4EAFCA3497CFA9</vt:lpwstr>
  </property>
</Properties>
</file>

<file path=docProps/thumbnail.jpeg>
</file>